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7"/>
  </p:notesMasterIdLst>
  <p:sldIdLst>
    <p:sldId id="271" r:id="rId2"/>
    <p:sldId id="261" r:id="rId3"/>
    <p:sldId id="399" r:id="rId4"/>
    <p:sldId id="383" r:id="rId5"/>
    <p:sldId id="398" r:id="rId6"/>
  </p:sldIdLst>
  <p:sldSz cx="12192000" cy="6858000"/>
  <p:notesSz cx="6858000" cy="9144000"/>
  <p:defaultTextStyle>
    <a:defPPr>
      <a:defRPr lang="es-C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Usuario de Microsoft Office" initials="UdMO" lastIdx="1" clrIdx="0">
    <p:extLst>
      <p:ext uri="{19B8F6BF-5375-455C-9EA6-DF929625EA0E}">
        <p15:presenceInfo xmlns:p15="http://schemas.microsoft.com/office/powerpoint/2012/main" userId="Usuario de Microsoft Office"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6588"/>
    <p:restoredTop sz="83257"/>
  </p:normalViewPr>
  <p:slideViewPr>
    <p:cSldViewPr snapToGrid="0" snapToObjects="1">
      <p:cViewPr>
        <p:scale>
          <a:sx n="68" d="100"/>
          <a:sy n="68" d="100"/>
        </p:scale>
        <p:origin x="2200" y="680"/>
      </p:cViewPr>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commentAuthors" Target="commentAuthors.xml"/><Relationship Id="rId3" Type="http://schemas.openxmlformats.org/officeDocument/2006/relationships/slide" Target="slides/slide2.xml"/><Relationship Id="rId7" Type="http://schemas.openxmlformats.org/officeDocument/2006/relationships/notesMaster" Target="notesMasters/notesMaster1.xml"/><Relationship Id="rId12"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L"/>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06B1607-9DD0-824B-A2EF-77293DBC588F}" type="datetimeFigureOut">
              <a:rPr lang="en-CL" smtClean="0"/>
              <a:t>11/24/21</a:t>
            </a:fld>
            <a:endParaRPr lang="en-CL"/>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CL"/>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L"/>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CL"/>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30B6890-CC37-9B4A-A317-7769EC86A702}" type="slidenum">
              <a:rPr lang="en-CL" smtClean="0"/>
              <a:t>‹Nº›</a:t>
            </a:fld>
            <a:endParaRPr lang="en-CL"/>
          </a:p>
        </p:txBody>
      </p:sp>
    </p:spTree>
    <p:extLst>
      <p:ext uri="{BB962C8B-B14F-4D97-AF65-F5344CB8AC3E}">
        <p14:creationId xmlns:p14="http://schemas.microsoft.com/office/powerpoint/2010/main" val="26748918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_tradnl" dirty="0"/>
          </a:p>
        </p:txBody>
      </p:sp>
      <p:sp>
        <p:nvSpPr>
          <p:cNvPr id="4" name="Marcador de número de diapositiva 3"/>
          <p:cNvSpPr>
            <a:spLocks noGrp="1"/>
          </p:cNvSpPr>
          <p:nvPr>
            <p:ph type="sldNum" sz="quarter" idx="5"/>
          </p:nvPr>
        </p:nvSpPr>
        <p:spPr/>
        <p:txBody>
          <a:bodyPr/>
          <a:lstStyle/>
          <a:p>
            <a:fld id="{130B6890-CC37-9B4A-A317-7769EC86A702}" type="slidenum">
              <a:rPr lang="en-CL" smtClean="0"/>
              <a:t>1</a:t>
            </a:fld>
            <a:endParaRPr lang="en-CL"/>
          </a:p>
        </p:txBody>
      </p:sp>
    </p:spTree>
    <p:extLst>
      <p:ext uri="{BB962C8B-B14F-4D97-AF65-F5344CB8AC3E}">
        <p14:creationId xmlns:p14="http://schemas.microsoft.com/office/powerpoint/2010/main" val="6694120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L" dirty="0"/>
          </a:p>
        </p:txBody>
      </p:sp>
      <p:sp>
        <p:nvSpPr>
          <p:cNvPr id="4" name="Slide Number Placeholder 3"/>
          <p:cNvSpPr>
            <a:spLocks noGrp="1"/>
          </p:cNvSpPr>
          <p:nvPr>
            <p:ph type="sldNum" sz="quarter" idx="5"/>
          </p:nvPr>
        </p:nvSpPr>
        <p:spPr/>
        <p:txBody>
          <a:bodyPr/>
          <a:lstStyle/>
          <a:p>
            <a:fld id="{130B6890-CC37-9B4A-A317-7769EC86A702}" type="slidenum">
              <a:rPr lang="en-CL" smtClean="0"/>
              <a:t>2</a:t>
            </a:fld>
            <a:endParaRPr lang="en-CL"/>
          </a:p>
        </p:txBody>
      </p:sp>
    </p:spTree>
    <p:extLst>
      <p:ext uri="{BB962C8B-B14F-4D97-AF65-F5344CB8AC3E}">
        <p14:creationId xmlns:p14="http://schemas.microsoft.com/office/powerpoint/2010/main" val="18059183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380F146-F4CC-3749-B16B-0774A04B44E0}"/>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lang="es-ES_tradnl"/>
          </a:p>
        </p:txBody>
      </p:sp>
      <p:sp>
        <p:nvSpPr>
          <p:cNvPr id="3" name="Subtítulo 2">
            <a:extLst>
              <a:ext uri="{FF2B5EF4-FFF2-40B4-BE49-F238E27FC236}">
                <a16:creationId xmlns:a16="http://schemas.microsoft.com/office/drawing/2014/main" id="{FF28130C-BB8A-7B4E-8D04-BF25F2276AB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s-ES_tradnl"/>
          </a:p>
        </p:txBody>
      </p:sp>
      <p:sp>
        <p:nvSpPr>
          <p:cNvPr id="4" name="Marcador de fecha 3">
            <a:extLst>
              <a:ext uri="{FF2B5EF4-FFF2-40B4-BE49-F238E27FC236}">
                <a16:creationId xmlns:a16="http://schemas.microsoft.com/office/drawing/2014/main" id="{D18208A3-1284-C542-AAD5-C4862A11CA6A}"/>
              </a:ext>
            </a:extLst>
          </p:cNvPr>
          <p:cNvSpPr>
            <a:spLocks noGrp="1"/>
          </p:cNvSpPr>
          <p:nvPr>
            <p:ph type="dt" sz="half" idx="10"/>
          </p:nvPr>
        </p:nvSpPr>
        <p:spPr/>
        <p:txBody>
          <a:bodyPr/>
          <a:lstStyle/>
          <a:p>
            <a:fld id="{73853456-01FF-7341-BD5A-BAF9FF477B1A}" type="datetimeFigureOut">
              <a:rPr lang="es-ES_tradnl" smtClean="0"/>
              <a:t>24/11/21</a:t>
            </a:fld>
            <a:endParaRPr lang="es-ES_tradnl"/>
          </a:p>
        </p:txBody>
      </p:sp>
      <p:sp>
        <p:nvSpPr>
          <p:cNvPr id="5" name="Marcador de pie de página 4">
            <a:extLst>
              <a:ext uri="{FF2B5EF4-FFF2-40B4-BE49-F238E27FC236}">
                <a16:creationId xmlns:a16="http://schemas.microsoft.com/office/drawing/2014/main" id="{7C1F8BDF-35D6-AC40-96FF-131135983D4B}"/>
              </a:ext>
            </a:extLst>
          </p:cNvPr>
          <p:cNvSpPr>
            <a:spLocks noGrp="1"/>
          </p:cNvSpPr>
          <p:nvPr>
            <p:ph type="ftr" sz="quarter" idx="11"/>
          </p:nvPr>
        </p:nvSpPr>
        <p:spPr/>
        <p:txBody>
          <a:bodyPr/>
          <a:lstStyle/>
          <a:p>
            <a:endParaRPr lang="es-ES_tradnl"/>
          </a:p>
        </p:txBody>
      </p:sp>
      <p:sp>
        <p:nvSpPr>
          <p:cNvPr id="6" name="Marcador de número de diapositiva 5">
            <a:extLst>
              <a:ext uri="{FF2B5EF4-FFF2-40B4-BE49-F238E27FC236}">
                <a16:creationId xmlns:a16="http://schemas.microsoft.com/office/drawing/2014/main" id="{B5704FE9-0882-F242-96E3-F36185CE426B}"/>
              </a:ext>
            </a:extLst>
          </p:cNvPr>
          <p:cNvSpPr>
            <a:spLocks noGrp="1"/>
          </p:cNvSpPr>
          <p:nvPr>
            <p:ph type="sldNum" sz="quarter" idx="12"/>
          </p:nvPr>
        </p:nvSpPr>
        <p:spPr/>
        <p:txBody>
          <a:bodyPr/>
          <a:lstStyle/>
          <a:p>
            <a:fld id="{2A67C3F5-BE73-9B43-8B09-03F803E410E8}" type="slidenum">
              <a:rPr lang="es-ES_tradnl" smtClean="0"/>
              <a:t>‹Nº›</a:t>
            </a:fld>
            <a:endParaRPr lang="es-ES_tradnl"/>
          </a:p>
        </p:txBody>
      </p:sp>
    </p:spTree>
    <p:extLst>
      <p:ext uri="{BB962C8B-B14F-4D97-AF65-F5344CB8AC3E}">
        <p14:creationId xmlns:p14="http://schemas.microsoft.com/office/powerpoint/2010/main" val="6524843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13160A6-4DAB-3E4F-9FAA-2AFBE73BA42D}"/>
              </a:ext>
            </a:extLst>
          </p:cNvPr>
          <p:cNvSpPr>
            <a:spLocks noGrp="1"/>
          </p:cNvSpPr>
          <p:nvPr>
            <p:ph type="title"/>
          </p:nvPr>
        </p:nvSpPr>
        <p:spPr/>
        <p:txBody>
          <a:bodyPr/>
          <a:lstStyle/>
          <a:p>
            <a:r>
              <a:rPr lang="es-ES"/>
              <a:t>Haga clic para modificar el estilo de título del patrón</a:t>
            </a:r>
            <a:endParaRPr lang="es-ES_tradnl"/>
          </a:p>
        </p:txBody>
      </p:sp>
      <p:sp>
        <p:nvSpPr>
          <p:cNvPr id="3" name="Marcador de texto vertical 2">
            <a:extLst>
              <a:ext uri="{FF2B5EF4-FFF2-40B4-BE49-F238E27FC236}">
                <a16:creationId xmlns:a16="http://schemas.microsoft.com/office/drawing/2014/main" id="{60CFA978-54CC-FF43-9710-4F1183B2A629}"/>
              </a:ext>
            </a:extLst>
          </p:cNvPr>
          <p:cNvSpPr>
            <a:spLocks noGrp="1"/>
          </p:cNvSpPr>
          <p:nvPr>
            <p:ph type="body" orient="vert" idx="1"/>
          </p:nvPr>
        </p:nvSpPr>
        <p:spPr/>
        <p:txBody>
          <a:bodyPr vert="eaVert"/>
          <a:lstStyle/>
          <a:p>
            <a:r>
              <a:rPr lang="es-ES"/>
              <a:t>Editar los estilos de texto del patrón
Segundo nivel
Tercer nivel
Cuarto nivel
Quinto nivel</a:t>
            </a:r>
            <a:endParaRPr lang="es-ES_tradnl"/>
          </a:p>
        </p:txBody>
      </p:sp>
      <p:sp>
        <p:nvSpPr>
          <p:cNvPr id="4" name="Marcador de fecha 3">
            <a:extLst>
              <a:ext uri="{FF2B5EF4-FFF2-40B4-BE49-F238E27FC236}">
                <a16:creationId xmlns:a16="http://schemas.microsoft.com/office/drawing/2014/main" id="{84C6071A-5DDC-E245-9905-5B1D893A9921}"/>
              </a:ext>
            </a:extLst>
          </p:cNvPr>
          <p:cNvSpPr>
            <a:spLocks noGrp="1"/>
          </p:cNvSpPr>
          <p:nvPr>
            <p:ph type="dt" sz="half" idx="10"/>
          </p:nvPr>
        </p:nvSpPr>
        <p:spPr/>
        <p:txBody>
          <a:bodyPr/>
          <a:lstStyle/>
          <a:p>
            <a:fld id="{73853456-01FF-7341-BD5A-BAF9FF477B1A}" type="datetimeFigureOut">
              <a:rPr lang="es-ES_tradnl" smtClean="0"/>
              <a:t>24/11/21</a:t>
            </a:fld>
            <a:endParaRPr lang="es-ES_tradnl"/>
          </a:p>
        </p:txBody>
      </p:sp>
      <p:sp>
        <p:nvSpPr>
          <p:cNvPr id="5" name="Marcador de pie de página 4">
            <a:extLst>
              <a:ext uri="{FF2B5EF4-FFF2-40B4-BE49-F238E27FC236}">
                <a16:creationId xmlns:a16="http://schemas.microsoft.com/office/drawing/2014/main" id="{99AED7B0-60F1-024B-9B86-B8DFACEFF19E}"/>
              </a:ext>
            </a:extLst>
          </p:cNvPr>
          <p:cNvSpPr>
            <a:spLocks noGrp="1"/>
          </p:cNvSpPr>
          <p:nvPr>
            <p:ph type="ftr" sz="quarter" idx="11"/>
          </p:nvPr>
        </p:nvSpPr>
        <p:spPr/>
        <p:txBody>
          <a:bodyPr/>
          <a:lstStyle/>
          <a:p>
            <a:endParaRPr lang="es-ES_tradnl"/>
          </a:p>
        </p:txBody>
      </p:sp>
      <p:sp>
        <p:nvSpPr>
          <p:cNvPr id="6" name="Marcador de número de diapositiva 5">
            <a:extLst>
              <a:ext uri="{FF2B5EF4-FFF2-40B4-BE49-F238E27FC236}">
                <a16:creationId xmlns:a16="http://schemas.microsoft.com/office/drawing/2014/main" id="{55E87BE9-35DB-2944-9766-10D5F4C7579C}"/>
              </a:ext>
            </a:extLst>
          </p:cNvPr>
          <p:cNvSpPr>
            <a:spLocks noGrp="1"/>
          </p:cNvSpPr>
          <p:nvPr>
            <p:ph type="sldNum" sz="quarter" idx="12"/>
          </p:nvPr>
        </p:nvSpPr>
        <p:spPr/>
        <p:txBody>
          <a:bodyPr/>
          <a:lstStyle/>
          <a:p>
            <a:fld id="{2A67C3F5-BE73-9B43-8B09-03F803E410E8}" type="slidenum">
              <a:rPr lang="es-ES_tradnl" smtClean="0"/>
              <a:t>‹Nº›</a:t>
            </a:fld>
            <a:endParaRPr lang="es-ES_tradnl"/>
          </a:p>
        </p:txBody>
      </p:sp>
    </p:spTree>
    <p:extLst>
      <p:ext uri="{BB962C8B-B14F-4D97-AF65-F5344CB8AC3E}">
        <p14:creationId xmlns:p14="http://schemas.microsoft.com/office/powerpoint/2010/main" val="40615639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3388A6AA-5E22-3047-AF27-6266D1360D63}"/>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endParaRPr lang="es-ES_tradnl"/>
          </a:p>
        </p:txBody>
      </p:sp>
      <p:sp>
        <p:nvSpPr>
          <p:cNvPr id="3" name="Marcador de texto vertical 2">
            <a:extLst>
              <a:ext uri="{FF2B5EF4-FFF2-40B4-BE49-F238E27FC236}">
                <a16:creationId xmlns:a16="http://schemas.microsoft.com/office/drawing/2014/main" id="{312FF3AE-6862-E942-A9CC-FC9DCCEBA539}"/>
              </a:ext>
            </a:extLst>
          </p:cNvPr>
          <p:cNvSpPr>
            <a:spLocks noGrp="1"/>
          </p:cNvSpPr>
          <p:nvPr>
            <p:ph type="body" orient="vert" idx="1"/>
          </p:nvPr>
        </p:nvSpPr>
        <p:spPr>
          <a:xfrm>
            <a:off x="838200" y="365125"/>
            <a:ext cx="7734300" cy="5811838"/>
          </a:xfrm>
        </p:spPr>
        <p:txBody>
          <a:bodyPr vert="eaVert"/>
          <a:lstStyle/>
          <a:p>
            <a:r>
              <a:rPr lang="es-ES"/>
              <a:t>Editar los estilos de texto del patrón
Segundo nivel
Tercer nivel
Cuarto nivel
Quinto nivel</a:t>
            </a:r>
            <a:endParaRPr lang="es-ES_tradnl"/>
          </a:p>
        </p:txBody>
      </p:sp>
      <p:sp>
        <p:nvSpPr>
          <p:cNvPr id="4" name="Marcador de fecha 3">
            <a:extLst>
              <a:ext uri="{FF2B5EF4-FFF2-40B4-BE49-F238E27FC236}">
                <a16:creationId xmlns:a16="http://schemas.microsoft.com/office/drawing/2014/main" id="{12CECE8A-BC5B-E141-82EB-13E5D5B33666}"/>
              </a:ext>
            </a:extLst>
          </p:cNvPr>
          <p:cNvSpPr>
            <a:spLocks noGrp="1"/>
          </p:cNvSpPr>
          <p:nvPr>
            <p:ph type="dt" sz="half" idx="10"/>
          </p:nvPr>
        </p:nvSpPr>
        <p:spPr/>
        <p:txBody>
          <a:bodyPr/>
          <a:lstStyle/>
          <a:p>
            <a:fld id="{73853456-01FF-7341-BD5A-BAF9FF477B1A}" type="datetimeFigureOut">
              <a:rPr lang="es-ES_tradnl" smtClean="0"/>
              <a:t>24/11/21</a:t>
            </a:fld>
            <a:endParaRPr lang="es-ES_tradnl"/>
          </a:p>
        </p:txBody>
      </p:sp>
      <p:sp>
        <p:nvSpPr>
          <p:cNvPr id="5" name="Marcador de pie de página 4">
            <a:extLst>
              <a:ext uri="{FF2B5EF4-FFF2-40B4-BE49-F238E27FC236}">
                <a16:creationId xmlns:a16="http://schemas.microsoft.com/office/drawing/2014/main" id="{1DD51F5B-7BFD-D047-8D32-E88590175C7C}"/>
              </a:ext>
            </a:extLst>
          </p:cNvPr>
          <p:cNvSpPr>
            <a:spLocks noGrp="1"/>
          </p:cNvSpPr>
          <p:nvPr>
            <p:ph type="ftr" sz="quarter" idx="11"/>
          </p:nvPr>
        </p:nvSpPr>
        <p:spPr/>
        <p:txBody>
          <a:bodyPr/>
          <a:lstStyle/>
          <a:p>
            <a:endParaRPr lang="es-ES_tradnl"/>
          </a:p>
        </p:txBody>
      </p:sp>
      <p:sp>
        <p:nvSpPr>
          <p:cNvPr id="6" name="Marcador de número de diapositiva 5">
            <a:extLst>
              <a:ext uri="{FF2B5EF4-FFF2-40B4-BE49-F238E27FC236}">
                <a16:creationId xmlns:a16="http://schemas.microsoft.com/office/drawing/2014/main" id="{3DBEA3E1-D645-7F4B-9B95-858443A5D33C}"/>
              </a:ext>
            </a:extLst>
          </p:cNvPr>
          <p:cNvSpPr>
            <a:spLocks noGrp="1"/>
          </p:cNvSpPr>
          <p:nvPr>
            <p:ph type="sldNum" sz="quarter" idx="12"/>
          </p:nvPr>
        </p:nvSpPr>
        <p:spPr/>
        <p:txBody>
          <a:bodyPr/>
          <a:lstStyle/>
          <a:p>
            <a:fld id="{2A67C3F5-BE73-9B43-8B09-03F803E410E8}" type="slidenum">
              <a:rPr lang="es-ES_tradnl" smtClean="0"/>
              <a:t>‹Nº›</a:t>
            </a:fld>
            <a:endParaRPr lang="es-ES_tradnl"/>
          </a:p>
        </p:txBody>
      </p:sp>
    </p:spTree>
    <p:extLst>
      <p:ext uri="{BB962C8B-B14F-4D97-AF65-F5344CB8AC3E}">
        <p14:creationId xmlns:p14="http://schemas.microsoft.com/office/powerpoint/2010/main" val="40274335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E4BA060-F5E1-7649-A6AE-C17A192A4E13}"/>
              </a:ext>
            </a:extLst>
          </p:cNvPr>
          <p:cNvSpPr>
            <a:spLocks noGrp="1"/>
          </p:cNvSpPr>
          <p:nvPr>
            <p:ph type="title"/>
          </p:nvPr>
        </p:nvSpPr>
        <p:spPr/>
        <p:txBody>
          <a:bodyPr/>
          <a:lstStyle/>
          <a:p>
            <a:r>
              <a:rPr lang="es-ES"/>
              <a:t>Haga clic para modificar el estilo de título del patrón</a:t>
            </a:r>
            <a:endParaRPr lang="es-ES_tradnl"/>
          </a:p>
        </p:txBody>
      </p:sp>
      <p:sp>
        <p:nvSpPr>
          <p:cNvPr id="3" name="Marcador de contenido 2">
            <a:extLst>
              <a:ext uri="{FF2B5EF4-FFF2-40B4-BE49-F238E27FC236}">
                <a16:creationId xmlns:a16="http://schemas.microsoft.com/office/drawing/2014/main" id="{048E1A43-2A90-A645-BB86-1A3B8AF437BF}"/>
              </a:ext>
            </a:extLst>
          </p:cNvPr>
          <p:cNvSpPr>
            <a:spLocks noGrp="1"/>
          </p:cNvSpPr>
          <p:nvPr>
            <p:ph idx="1"/>
          </p:nvPr>
        </p:nvSpPr>
        <p:spPr/>
        <p:txBody>
          <a:bodyPr/>
          <a:lstStyle/>
          <a:p>
            <a:r>
              <a:rPr lang="es-ES"/>
              <a:t>Editar los estilos de texto del patrón
Segundo nivel
Tercer nivel
Cuarto nivel
Quinto nivel</a:t>
            </a:r>
            <a:endParaRPr lang="es-ES_tradnl"/>
          </a:p>
        </p:txBody>
      </p:sp>
      <p:sp>
        <p:nvSpPr>
          <p:cNvPr id="4" name="Marcador de fecha 3">
            <a:extLst>
              <a:ext uri="{FF2B5EF4-FFF2-40B4-BE49-F238E27FC236}">
                <a16:creationId xmlns:a16="http://schemas.microsoft.com/office/drawing/2014/main" id="{948E5794-FD65-C248-95DD-DA33917ED40F}"/>
              </a:ext>
            </a:extLst>
          </p:cNvPr>
          <p:cNvSpPr>
            <a:spLocks noGrp="1"/>
          </p:cNvSpPr>
          <p:nvPr>
            <p:ph type="dt" sz="half" idx="10"/>
          </p:nvPr>
        </p:nvSpPr>
        <p:spPr/>
        <p:txBody>
          <a:bodyPr/>
          <a:lstStyle/>
          <a:p>
            <a:fld id="{73853456-01FF-7341-BD5A-BAF9FF477B1A}" type="datetimeFigureOut">
              <a:rPr lang="es-ES_tradnl" smtClean="0"/>
              <a:t>24/11/21</a:t>
            </a:fld>
            <a:endParaRPr lang="es-ES_tradnl"/>
          </a:p>
        </p:txBody>
      </p:sp>
      <p:sp>
        <p:nvSpPr>
          <p:cNvPr id="5" name="Marcador de pie de página 4">
            <a:extLst>
              <a:ext uri="{FF2B5EF4-FFF2-40B4-BE49-F238E27FC236}">
                <a16:creationId xmlns:a16="http://schemas.microsoft.com/office/drawing/2014/main" id="{9F6C4857-6719-A643-90B1-9D12501C392B}"/>
              </a:ext>
            </a:extLst>
          </p:cNvPr>
          <p:cNvSpPr>
            <a:spLocks noGrp="1"/>
          </p:cNvSpPr>
          <p:nvPr>
            <p:ph type="ftr" sz="quarter" idx="11"/>
          </p:nvPr>
        </p:nvSpPr>
        <p:spPr/>
        <p:txBody>
          <a:bodyPr/>
          <a:lstStyle/>
          <a:p>
            <a:endParaRPr lang="es-ES_tradnl"/>
          </a:p>
        </p:txBody>
      </p:sp>
      <p:sp>
        <p:nvSpPr>
          <p:cNvPr id="6" name="Marcador de número de diapositiva 5">
            <a:extLst>
              <a:ext uri="{FF2B5EF4-FFF2-40B4-BE49-F238E27FC236}">
                <a16:creationId xmlns:a16="http://schemas.microsoft.com/office/drawing/2014/main" id="{1BBB51CF-6A92-AA4E-A0B7-8BAE60D0FA78}"/>
              </a:ext>
            </a:extLst>
          </p:cNvPr>
          <p:cNvSpPr>
            <a:spLocks noGrp="1"/>
          </p:cNvSpPr>
          <p:nvPr>
            <p:ph type="sldNum" sz="quarter" idx="12"/>
          </p:nvPr>
        </p:nvSpPr>
        <p:spPr/>
        <p:txBody>
          <a:bodyPr/>
          <a:lstStyle/>
          <a:p>
            <a:fld id="{2A67C3F5-BE73-9B43-8B09-03F803E410E8}" type="slidenum">
              <a:rPr lang="es-ES_tradnl" smtClean="0"/>
              <a:t>‹Nº›</a:t>
            </a:fld>
            <a:endParaRPr lang="es-ES_tradnl"/>
          </a:p>
        </p:txBody>
      </p:sp>
    </p:spTree>
    <p:extLst>
      <p:ext uri="{BB962C8B-B14F-4D97-AF65-F5344CB8AC3E}">
        <p14:creationId xmlns:p14="http://schemas.microsoft.com/office/powerpoint/2010/main" val="3429087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419BEEA-00F7-FA4A-AD56-766D71C095BE}"/>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endParaRPr lang="es-ES_tradnl"/>
          </a:p>
        </p:txBody>
      </p:sp>
      <p:sp>
        <p:nvSpPr>
          <p:cNvPr id="3" name="Marcador de texto 2">
            <a:extLst>
              <a:ext uri="{FF2B5EF4-FFF2-40B4-BE49-F238E27FC236}">
                <a16:creationId xmlns:a16="http://schemas.microsoft.com/office/drawing/2014/main" id="{F20E1533-0CB7-3140-8F00-96AE9A95BEF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es-ES"/>
              <a:t>Editar los estilos de texto del patrón
Segundo nivel
Tercer nivel
Cuarto nivel
Quinto nivel</a:t>
            </a:r>
            <a:endParaRPr lang="es-ES_tradnl"/>
          </a:p>
        </p:txBody>
      </p:sp>
      <p:sp>
        <p:nvSpPr>
          <p:cNvPr id="4" name="Marcador de fecha 3">
            <a:extLst>
              <a:ext uri="{FF2B5EF4-FFF2-40B4-BE49-F238E27FC236}">
                <a16:creationId xmlns:a16="http://schemas.microsoft.com/office/drawing/2014/main" id="{A5F79624-BF2D-B140-8DC3-DCC59264D7FF}"/>
              </a:ext>
            </a:extLst>
          </p:cNvPr>
          <p:cNvSpPr>
            <a:spLocks noGrp="1"/>
          </p:cNvSpPr>
          <p:nvPr>
            <p:ph type="dt" sz="half" idx="10"/>
          </p:nvPr>
        </p:nvSpPr>
        <p:spPr/>
        <p:txBody>
          <a:bodyPr/>
          <a:lstStyle/>
          <a:p>
            <a:fld id="{73853456-01FF-7341-BD5A-BAF9FF477B1A}" type="datetimeFigureOut">
              <a:rPr lang="es-ES_tradnl" smtClean="0"/>
              <a:t>24/11/21</a:t>
            </a:fld>
            <a:endParaRPr lang="es-ES_tradnl"/>
          </a:p>
        </p:txBody>
      </p:sp>
      <p:sp>
        <p:nvSpPr>
          <p:cNvPr id="5" name="Marcador de pie de página 4">
            <a:extLst>
              <a:ext uri="{FF2B5EF4-FFF2-40B4-BE49-F238E27FC236}">
                <a16:creationId xmlns:a16="http://schemas.microsoft.com/office/drawing/2014/main" id="{0D388516-66E2-2946-8090-B1E97F95BE0E}"/>
              </a:ext>
            </a:extLst>
          </p:cNvPr>
          <p:cNvSpPr>
            <a:spLocks noGrp="1"/>
          </p:cNvSpPr>
          <p:nvPr>
            <p:ph type="ftr" sz="quarter" idx="11"/>
          </p:nvPr>
        </p:nvSpPr>
        <p:spPr/>
        <p:txBody>
          <a:bodyPr/>
          <a:lstStyle/>
          <a:p>
            <a:endParaRPr lang="es-ES_tradnl"/>
          </a:p>
        </p:txBody>
      </p:sp>
      <p:sp>
        <p:nvSpPr>
          <p:cNvPr id="6" name="Marcador de número de diapositiva 5">
            <a:extLst>
              <a:ext uri="{FF2B5EF4-FFF2-40B4-BE49-F238E27FC236}">
                <a16:creationId xmlns:a16="http://schemas.microsoft.com/office/drawing/2014/main" id="{E73BA35E-C6D2-5D47-A439-41559BA3B689}"/>
              </a:ext>
            </a:extLst>
          </p:cNvPr>
          <p:cNvSpPr>
            <a:spLocks noGrp="1"/>
          </p:cNvSpPr>
          <p:nvPr>
            <p:ph type="sldNum" sz="quarter" idx="12"/>
          </p:nvPr>
        </p:nvSpPr>
        <p:spPr/>
        <p:txBody>
          <a:bodyPr/>
          <a:lstStyle/>
          <a:p>
            <a:fld id="{2A67C3F5-BE73-9B43-8B09-03F803E410E8}" type="slidenum">
              <a:rPr lang="es-ES_tradnl" smtClean="0"/>
              <a:t>‹Nº›</a:t>
            </a:fld>
            <a:endParaRPr lang="es-ES_tradnl"/>
          </a:p>
        </p:txBody>
      </p:sp>
    </p:spTree>
    <p:extLst>
      <p:ext uri="{BB962C8B-B14F-4D97-AF65-F5344CB8AC3E}">
        <p14:creationId xmlns:p14="http://schemas.microsoft.com/office/powerpoint/2010/main" val="8731519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4D2308C-5286-6C4C-AF6C-086CD7AEAA35}"/>
              </a:ext>
            </a:extLst>
          </p:cNvPr>
          <p:cNvSpPr>
            <a:spLocks noGrp="1"/>
          </p:cNvSpPr>
          <p:nvPr>
            <p:ph type="title"/>
          </p:nvPr>
        </p:nvSpPr>
        <p:spPr/>
        <p:txBody>
          <a:bodyPr/>
          <a:lstStyle/>
          <a:p>
            <a:r>
              <a:rPr lang="es-ES"/>
              <a:t>Haga clic para modificar el estilo de título del patrón</a:t>
            </a:r>
            <a:endParaRPr lang="es-ES_tradnl"/>
          </a:p>
        </p:txBody>
      </p:sp>
      <p:sp>
        <p:nvSpPr>
          <p:cNvPr id="3" name="Marcador de contenido 2">
            <a:extLst>
              <a:ext uri="{FF2B5EF4-FFF2-40B4-BE49-F238E27FC236}">
                <a16:creationId xmlns:a16="http://schemas.microsoft.com/office/drawing/2014/main" id="{4E01AE1B-20C6-BA49-BF05-AE5DDA3C6B78}"/>
              </a:ext>
            </a:extLst>
          </p:cNvPr>
          <p:cNvSpPr>
            <a:spLocks noGrp="1"/>
          </p:cNvSpPr>
          <p:nvPr>
            <p:ph sz="half" idx="1"/>
          </p:nvPr>
        </p:nvSpPr>
        <p:spPr>
          <a:xfrm>
            <a:off x="838200" y="1825625"/>
            <a:ext cx="5181600" cy="4351338"/>
          </a:xfrm>
        </p:spPr>
        <p:txBody>
          <a:bodyPr/>
          <a:lstStyle/>
          <a:p>
            <a:r>
              <a:rPr lang="es-ES"/>
              <a:t>Editar los estilos de texto del patrón
Segundo nivel
Tercer nivel
Cuarto nivel
Quinto nivel</a:t>
            </a:r>
            <a:endParaRPr lang="es-ES_tradnl"/>
          </a:p>
        </p:txBody>
      </p:sp>
      <p:sp>
        <p:nvSpPr>
          <p:cNvPr id="4" name="Marcador de contenido 3">
            <a:extLst>
              <a:ext uri="{FF2B5EF4-FFF2-40B4-BE49-F238E27FC236}">
                <a16:creationId xmlns:a16="http://schemas.microsoft.com/office/drawing/2014/main" id="{EEF775B7-517D-B248-99B7-5E2AB0653354}"/>
              </a:ext>
            </a:extLst>
          </p:cNvPr>
          <p:cNvSpPr>
            <a:spLocks noGrp="1"/>
          </p:cNvSpPr>
          <p:nvPr>
            <p:ph sz="half" idx="2"/>
          </p:nvPr>
        </p:nvSpPr>
        <p:spPr>
          <a:xfrm>
            <a:off x="6172200" y="1825625"/>
            <a:ext cx="5181600" cy="4351338"/>
          </a:xfrm>
        </p:spPr>
        <p:txBody>
          <a:bodyPr/>
          <a:lstStyle/>
          <a:p>
            <a:r>
              <a:rPr lang="es-ES"/>
              <a:t>Editar los estilos de texto del patrón
Segundo nivel
Tercer nivel
Cuarto nivel
Quinto nivel</a:t>
            </a:r>
            <a:endParaRPr lang="es-ES_tradnl"/>
          </a:p>
        </p:txBody>
      </p:sp>
      <p:sp>
        <p:nvSpPr>
          <p:cNvPr id="5" name="Marcador de fecha 4">
            <a:extLst>
              <a:ext uri="{FF2B5EF4-FFF2-40B4-BE49-F238E27FC236}">
                <a16:creationId xmlns:a16="http://schemas.microsoft.com/office/drawing/2014/main" id="{69D17B87-BB23-7442-BB2C-1BAD59FABA3F}"/>
              </a:ext>
            </a:extLst>
          </p:cNvPr>
          <p:cNvSpPr>
            <a:spLocks noGrp="1"/>
          </p:cNvSpPr>
          <p:nvPr>
            <p:ph type="dt" sz="half" idx="10"/>
          </p:nvPr>
        </p:nvSpPr>
        <p:spPr/>
        <p:txBody>
          <a:bodyPr/>
          <a:lstStyle/>
          <a:p>
            <a:fld id="{73853456-01FF-7341-BD5A-BAF9FF477B1A}" type="datetimeFigureOut">
              <a:rPr lang="es-ES_tradnl" smtClean="0"/>
              <a:t>24/11/21</a:t>
            </a:fld>
            <a:endParaRPr lang="es-ES_tradnl"/>
          </a:p>
        </p:txBody>
      </p:sp>
      <p:sp>
        <p:nvSpPr>
          <p:cNvPr id="6" name="Marcador de pie de página 5">
            <a:extLst>
              <a:ext uri="{FF2B5EF4-FFF2-40B4-BE49-F238E27FC236}">
                <a16:creationId xmlns:a16="http://schemas.microsoft.com/office/drawing/2014/main" id="{658E9B87-868F-2A49-A592-0BDD5B4833B5}"/>
              </a:ext>
            </a:extLst>
          </p:cNvPr>
          <p:cNvSpPr>
            <a:spLocks noGrp="1"/>
          </p:cNvSpPr>
          <p:nvPr>
            <p:ph type="ftr" sz="quarter" idx="11"/>
          </p:nvPr>
        </p:nvSpPr>
        <p:spPr/>
        <p:txBody>
          <a:bodyPr/>
          <a:lstStyle/>
          <a:p>
            <a:endParaRPr lang="es-ES_tradnl"/>
          </a:p>
        </p:txBody>
      </p:sp>
      <p:sp>
        <p:nvSpPr>
          <p:cNvPr id="7" name="Marcador de número de diapositiva 6">
            <a:extLst>
              <a:ext uri="{FF2B5EF4-FFF2-40B4-BE49-F238E27FC236}">
                <a16:creationId xmlns:a16="http://schemas.microsoft.com/office/drawing/2014/main" id="{DF436D1D-16A7-7544-AB59-0294094F7570}"/>
              </a:ext>
            </a:extLst>
          </p:cNvPr>
          <p:cNvSpPr>
            <a:spLocks noGrp="1"/>
          </p:cNvSpPr>
          <p:nvPr>
            <p:ph type="sldNum" sz="quarter" idx="12"/>
          </p:nvPr>
        </p:nvSpPr>
        <p:spPr/>
        <p:txBody>
          <a:bodyPr/>
          <a:lstStyle/>
          <a:p>
            <a:fld id="{2A67C3F5-BE73-9B43-8B09-03F803E410E8}" type="slidenum">
              <a:rPr lang="es-ES_tradnl" smtClean="0"/>
              <a:t>‹Nº›</a:t>
            </a:fld>
            <a:endParaRPr lang="es-ES_tradnl"/>
          </a:p>
        </p:txBody>
      </p:sp>
    </p:spTree>
    <p:extLst>
      <p:ext uri="{BB962C8B-B14F-4D97-AF65-F5344CB8AC3E}">
        <p14:creationId xmlns:p14="http://schemas.microsoft.com/office/powerpoint/2010/main" val="5690350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0306FE7-90B6-1544-B25C-1FF53C21BA17}"/>
              </a:ext>
            </a:extLst>
          </p:cNvPr>
          <p:cNvSpPr>
            <a:spLocks noGrp="1"/>
          </p:cNvSpPr>
          <p:nvPr>
            <p:ph type="title"/>
          </p:nvPr>
        </p:nvSpPr>
        <p:spPr>
          <a:xfrm>
            <a:off x="839788" y="365125"/>
            <a:ext cx="10515600" cy="1325563"/>
          </a:xfrm>
        </p:spPr>
        <p:txBody>
          <a:bodyPr/>
          <a:lstStyle/>
          <a:p>
            <a:r>
              <a:rPr lang="es-ES"/>
              <a:t>Haga clic para modificar el estilo de título del patrón</a:t>
            </a:r>
            <a:endParaRPr lang="es-ES_tradnl"/>
          </a:p>
        </p:txBody>
      </p:sp>
      <p:sp>
        <p:nvSpPr>
          <p:cNvPr id="3" name="Marcador de texto 2">
            <a:extLst>
              <a:ext uri="{FF2B5EF4-FFF2-40B4-BE49-F238E27FC236}">
                <a16:creationId xmlns:a16="http://schemas.microsoft.com/office/drawing/2014/main" id="{7685593A-A4B1-704B-9105-F9B4BC2EFFA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lang="es-ES"/>
              <a:t>Editar los estilos de texto del patrón
Segundo nivel
Tercer nivel
Cuarto nivel
Quinto nivel</a:t>
            </a:r>
            <a:endParaRPr lang="es-ES_tradnl"/>
          </a:p>
        </p:txBody>
      </p:sp>
      <p:sp>
        <p:nvSpPr>
          <p:cNvPr id="4" name="Marcador de contenido 3">
            <a:extLst>
              <a:ext uri="{FF2B5EF4-FFF2-40B4-BE49-F238E27FC236}">
                <a16:creationId xmlns:a16="http://schemas.microsoft.com/office/drawing/2014/main" id="{DBA84D1B-F83D-A742-888B-CC701C446180}"/>
              </a:ext>
            </a:extLst>
          </p:cNvPr>
          <p:cNvSpPr>
            <a:spLocks noGrp="1"/>
          </p:cNvSpPr>
          <p:nvPr>
            <p:ph sz="half" idx="2"/>
          </p:nvPr>
        </p:nvSpPr>
        <p:spPr>
          <a:xfrm>
            <a:off x="839788" y="2505075"/>
            <a:ext cx="5157787" cy="3684588"/>
          </a:xfrm>
        </p:spPr>
        <p:txBody>
          <a:bodyPr/>
          <a:lstStyle/>
          <a:p>
            <a:r>
              <a:rPr lang="es-ES"/>
              <a:t>Editar los estilos de texto del patrón
Segundo nivel
Tercer nivel
Cuarto nivel
Quinto nivel</a:t>
            </a:r>
            <a:endParaRPr lang="es-ES_tradnl"/>
          </a:p>
        </p:txBody>
      </p:sp>
      <p:sp>
        <p:nvSpPr>
          <p:cNvPr id="5" name="Marcador de texto 4">
            <a:extLst>
              <a:ext uri="{FF2B5EF4-FFF2-40B4-BE49-F238E27FC236}">
                <a16:creationId xmlns:a16="http://schemas.microsoft.com/office/drawing/2014/main" id="{086287B7-C1F5-4D48-8659-7B7BA076A9A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lang="es-ES"/>
              <a:t>Editar los estilos de texto del patrón
Segundo nivel
Tercer nivel
Cuarto nivel
Quinto nivel</a:t>
            </a:r>
            <a:endParaRPr lang="es-ES_tradnl"/>
          </a:p>
        </p:txBody>
      </p:sp>
      <p:sp>
        <p:nvSpPr>
          <p:cNvPr id="6" name="Marcador de contenido 5">
            <a:extLst>
              <a:ext uri="{FF2B5EF4-FFF2-40B4-BE49-F238E27FC236}">
                <a16:creationId xmlns:a16="http://schemas.microsoft.com/office/drawing/2014/main" id="{C787C7C1-C521-B947-A099-C7C6AEDEBC11}"/>
              </a:ext>
            </a:extLst>
          </p:cNvPr>
          <p:cNvSpPr>
            <a:spLocks noGrp="1"/>
          </p:cNvSpPr>
          <p:nvPr>
            <p:ph sz="quarter" idx="4"/>
          </p:nvPr>
        </p:nvSpPr>
        <p:spPr>
          <a:xfrm>
            <a:off x="6172200" y="2505075"/>
            <a:ext cx="5183188" cy="3684588"/>
          </a:xfrm>
        </p:spPr>
        <p:txBody>
          <a:bodyPr/>
          <a:lstStyle/>
          <a:p>
            <a:r>
              <a:rPr lang="es-ES"/>
              <a:t>Editar los estilos de texto del patrón
Segundo nivel
Tercer nivel
Cuarto nivel
Quinto nivel</a:t>
            </a:r>
            <a:endParaRPr lang="es-ES_tradnl"/>
          </a:p>
        </p:txBody>
      </p:sp>
      <p:sp>
        <p:nvSpPr>
          <p:cNvPr id="7" name="Marcador de fecha 6">
            <a:extLst>
              <a:ext uri="{FF2B5EF4-FFF2-40B4-BE49-F238E27FC236}">
                <a16:creationId xmlns:a16="http://schemas.microsoft.com/office/drawing/2014/main" id="{04A071AC-B564-1A49-847B-67B813C27A4B}"/>
              </a:ext>
            </a:extLst>
          </p:cNvPr>
          <p:cNvSpPr>
            <a:spLocks noGrp="1"/>
          </p:cNvSpPr>
          <p:nvPr>
            <p:ph type="dt" sz="half" idx="10"/>
          </p:nvPr>
        </p:nvSpPr>
        <p:spPr/>
        <p:txBody>
          <a:bodyPr/>
          <a:lstStyle/>
          <a:p>
            <a:fld id="{73853456-01FF-7341-BD5A-BAF9FF477B1A}" type="datetimeFigureOut">
              <a:rPr lang="es-ES_tradnl" smtClean="0"/>
              <a:t>24/11/21</a:t>
            </a:fld>
            <a:endParaRPr lang="es-ES_tradnl"/>
          </a:p>
        </p:txBody>
      </p:sp>
      <p:sp>
        <p:nvSpPr>
          <p:cNvPr id="8" name="Marcador de pie de página 7">
            <a:extLst>
              <a:ext uri="{FF2B5EF4-FFF2-40B4-BE49-F238E27FC236}">
                <a16:creationId xmlns:a16="http://schemas.microsoft.com/office/drawing/2014/main" id="{BB1CF121-8C04-6D45-B717-54412C707393}"/>
              </a:ext>
            </a:extLst>
          </p:cNvPr>
          <p:cNvSpPr>
            <a:spLocks noGrp="1"/>
          </p:cNvSpPr>
          <p:nvPr>
            <p:ph type="ftr" sz="quarter" idx="11"/>
          </p:nvPr>
        </p:nvSpPr>
        <p:spPr/>
        <p:txBody>
          <a:bodyPr/>
          <a:lstStyle/>
          <a:p>
            <a:endParaRPr lang="es-ES_tradnl"/>
          </a:p>
        </p:txBody>
      </p:sp>
      <p:sp>
        <p:nvSpPr>
          <p:cNvPr id="9" name="Marcador de número de diapositiva 8">
            <a:extLst>
              <a:ext uri="{FF2B5EF4-FFF2-40B4-BE49-F238E27FC236}">
                <a16:creationId xmlns:a16="http://schemas.microsoft.com/office/drawing/2014/main" id="{B993BAD4-F474-D043-8945-63639695734F}"/>
              </a:ext>
            </a:extLst>
          </p:cNvPr>
          <p:cNvSpPr>
            <a:spLocks noGrp="1"/>
          </p:cNvSpPr>
          <p:nvPr>
            <p:ph type="sldNum" sz="quarter" idx="12"/>
          </p:nvPr>
        </p:nvSpPr>
        <p:spPr/>
        <p:txBody>
          <a:bodyPr/>
          <a:lstStyle/>
          <a:p>
            <a:fld id="{2A67C3F5-BE73-9B43-8B09-03F803E410E8}" type="slidenum">
              <a:rPr lang="es-ES_tradnl" smtClean="0"/>
              <a:t>‹Nº›</a:t>
            </a:fld>
            <a:endParaRPr lang="es-ES_tradnl"/>
          </a:p>
        </p:txBody>
      </p:sp>
    </p:spTree>
    <p:extLst>
      <p:ext uri="{BB962C8B-B14F-4D97-AF65-F5344CB8AC3E}">
        <p14:creationId xmlns:p14="http://schemas.microsoft.com/office/powerpoint/2010/main" val="31019141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E9AC949-549B-9C42-B6D0-8F5E6BE5405D}"/>
              </a:ext>
            </a:extLst>
          </p:cNvPr>
          <p:cNvSpPr>
            <a:spLocks noGrp="1"/>
          </p:cNvSpPr>
          <p:nvPr>
            <p:ph type="title"/>
          </p:nvPr>
        </p:nvSpPr>
        <p:spPr/>
        <p:txBody>
          <a:bodyPr/>
          <a:lstStyle/>
          <a:p>
            <a:r>
              <a:rPr lang="es-ES"/>
              <a:t>Haga clic para modificar el estilo de título del patrón</a:t>
            </a:r>
            <a:endParaRPr lang="es-ES_tradnl"/>
          </a:p>
        </p:txBody>
      </p:sp>
      <p:sp>
        <p:nvSpPr>
          <p:cNvPr id="3" name="Marcador de fecha 2">
            <a:extLst>
              <a:ext uri="{FF2B5EF4-FFF2-40B4-BE49-F238E27FC236}">
                <a16:creationId xmlns:a16="http://schemas.microsoft.com/office/drawing/2014/main" id="{95BEA96C-5EDB-AA4E-83C6-F5BB3E685DB9}"/>
              </a:ext>
            </a:extLst>
          </p:cNvPr>
          <p:cNvSpPr>
            <a:spLocks noGrp="1"/>
          </p:cNvSpPr>
          <p:nvPr>
            <p:ph type="dt" sz="half" idx="10"/>
          </p:nvPr>
        </p:nvSpPr>
        <p:spPr/>
        <p:txBody>
          <a:bodyPr/>
          <a:lstStyle/>
          <a:p>
            <a:fld id="{73853456-01FF-7341-BD5A-BAF9FF477B1A}" type="datetimeFigureOut">
              <a:rPr lang="es-ES_tradnl" smtClean="0"/>
              <a:t>24/11/21</a:t>
            </a:fld>
            <a:endParaRPr lang="es-ES_tradnl"/>
          </a:p>
        </p:txBody>
      </p:sp>
      <p:sp>
        <p:nvSpPr>
          <p:cNvPr id="4" name="Marcador de pie de página 3">
            <a:extLst>
              <a:ext uri="{FF2B5EF4-FFF2-40B4-BE49-F238E27FC236}">
                <a16:creationId xmlns:a16="http://schemas.microsoft.com/office/drawing/2014/main" id="{E4B7A68A-BC50-6B43-825C-21E4FEF7AE41}"/>
              </a:ext>
            </a:extLst>
          </p:cNvPr>
          <p:cNvSpPr>
            <a:spLocks noGrp="1"/>
          </p:cNvSpPr>
          <p:nvPr>
            <p:ph type="ftr" sz="quarter" idx="11"/>
          </p:nvPr>
        </p:nvSpPr>
        <p:spPr/>
        <p:txBody>
          <a:bodyPr/>
          <a:lstStyle/>
          <a:p>
            <a:endParaRPr lang="es-ES_tradnl"/>
          </a:p>
        </p:txBody>
      </p:sp>
      <p:sp>
        <p:nvSpPr>
          <p:cNvPr id="5" name="Marcador de número de diapositiva 4">
            <a:extLst>
              <a:ext uri="{FF2B5EF4-FFF2-40B4-BE49-F238E27FC236}">
                <a16:creationId xmlns:a16="http://schemas.microsoft.com/office/drawing/2014/main" id="{5359984F-0055-2047-BD1E-42370997B7ED}"/>
              </a:ext>
            </a:extLst>
          </p:cNvPr>
          <p:cNvSpPr>
            <a:spLocks noGrp="1"/>
          </p:cNvSpPr>
          <p:nvPr>
            <p:ph type="sldNum" sz="quarter" idx="12"/>
          </p:nvPr>
        </p:nvSpPr>
        <p:spPr/>
        <p:txBody>
          <a:bodyPr/>
          <a:lstStyle/>
          <a:p>
            <a:fld id="{2A67C3F5-BE73-9B43-8B09-03F803E410E8}" type="slidenum">
              <a:rPr lang="es-ES_tradnl" smtClean="0"/>
              <a:t>‹Nº›</a:t>
            </a:fld>
            <a:endParaRPr lang="es-ES_tradnl"/>
          </a:p>
        </p:txBody>
      </p:sp>
    </p:spTree>
    <p:extLst>
      <p:ext uri="{BB962C8B-B14F-4D97-AF65-F5344CB8AC3E}">
        <p14:creationId xmlns:p14="http://schemas.microsoft.com/office/powerpoint/2010/main" val="40468531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A60E6435-6F38-1242-8365-3ADB2474B4BE}"/>
              </a:ext>
            </a:extLst>
          </p:cNvPr>
          <p:cNvSpPr>
            <a:spLocks noGrp="1"/>
          </p:cNvSpPr>
          <p:nvPr>
            <p:ph type="dt" sz="half" idx="10"/>
          </p:nvPr>
        </p:nvSpPr>
        <p:spPr/>
        <p:txBody>
          <a:bodyPr/>
          <a:lstStyle/>
          <a:p>
            <a:fld id="{73853456-01FF-7341-BD5A-BAF9FF477B1A}" type="datetimeFigureOut">
              <a:rPr lang="es-ES_tradnl" smtClean="0"/>
              <a:t>24/11/21</a:t>
            </a:fld>
            <a:endParaRPr lang="es-ES_tradnl"/>
          </a:p>
        </p:txBody>
      </p:sp>
      <p:sp>
        <p:nvSpPr>
          <p:cNvPr id="3" name="Marcador de pie de página 2">
            <a:extLst>
              <a:ext uri="{FF2B5EF4-FFF2-40B4-BE49-F238E27FC236}">
                <a16:creationId xmlns:a16="http://schemas.microsoft.com/office/drawing/2014/main" id="{85273968-B4BF-7346-B26C-2DAD53C7BF61}"/>
              </a:ext>
            </a:extLst>
          </p:cNvPr>
          <p:cNvSpPr>
            <a:spLocks noGrp="1"/>
          </p:cNvSpPr>
          <p:nvPr>
            <p:ph type="ftr" sz="quarter" idx="11"/>
          </p:nvPr>
        </p:nvSpPr>
        <p:spPr/>
        <p:txBody>
          <a:bodyPr/>
          <a:lstStyle/>
          <a:p>
            <a:endParaRPr lang="es-ES_tradnl"/>
          </a:p>
        </p:txBody>
      </p:sp>
      <p:sp>
        <p:nvSpPr>
          <p:cNvPr id="4" name="Marcador de número de diapositiva 3">
            <a:extLst>
              <a:ext uri="{FF2B5EF4-FFF2-40B4-BE49-F238E27FC236}">
                <a16:creationId xmlns:a16="http://schemas.microsoft.com/office/drawing/2014/main" id="{A7A693D3-E436-7344-994D-435A398606DD}"/>
              </a:ext>
            </a:extLst>
          </p:cNvPr>
          <p:cNvSpPr>
            <a:spLocks noGrp="1"/>
          </p:cNvSpPr>
          <p:nvPr>
            <p:ph type="sldNum" sz="quarter" idx="12"/>
          </p:nvPr>
        </p:nvSpPr>
        <p:spPr/>
        <p:txBody>
          <a:bodyPr/>
          <a:lstStyle/>
          <a:p>
            <a:fld id="{2A67C3F5-BE73-9B43-8B09-03F803E410E8}" type="slidenum">
              <a:rPr lang="es-ES_tradnl" smtClean="0"/>
              <a:t>‹Nº›</a:t>
            </a:fld>
            <a:endParaRPr lang="es-ES_tradnl"/>
          </a:p>
        </p:txBody>
      </p:sp>
    </p:spTree>
    <p:extLst>
      <p:ext uri="{BB962C8B-B14F-4D97-AF65-F5344CB8AC3E}">
        <p14:creationId xmlns:p14="http://schemas.microsoft.com/office/powerpoint/2010/main" val="22266271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42D077C-87FE-B647-95C8-021333557F7A}"/>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ES_tradnl"/>
          </a:p>
        </p:txBody>
      </p:sp>
      <p:sp>
        <p:nvSpPr>
          <p:cNvPr id="3" name="Marcador de contenido 2">
            <a:extLst>
              <a:ext uri="{FF2B5EF4-FFF2-40B4-BE49-F238E27FC236}">
                <a16:creationId xmlns:a16="http://schemas.microsoft.com/office/drawing/2014/main" id="{DDC3EF64-8699-A84B-A7E8-AD93F0BBF64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r>
              <a:rPr lang="es-ES"/>
              <a:t>Editar los estilos de texto del patrón
Segundo nivel
Tercer nivel
Cuarto nivel
Quinto nivel</a:t>
            </a:r>
            <a:endParaRPr lang="es-ES_tradnl"/>
          </a:p>
        </p:txBody>
      </p:sp>
      <p:sp>
        <p:nvSpPr>
          <p:cNvPr id="4" name="Marcador de texto 3">
            <a:extLst>
              <a:ext uri="{FF2B5EF4-FFF2-40B4-BE49-F238E27FC236}">
                <a16:creationId xmlns:a16="http://schemas.microsoft.com/office/drawing/2014/main" id="{30FA911F-EF5B-2E41-8D88-0111BE448AB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es-ES"/>
              <a:t>Editar los estilos de texto del patrón
Segundo nivel
Tercer nivel
Cuarto nivel
Quinto nivel</a:t>
            </a:r>
            <a:endParaRPr lang="es-ES_tradnl"/>
          </a:p>
        </p:txBody>
      </p:sp>
      <p:sp>
        <p:nvSpPr>
          <p:cNvPr id="5" name="Marcador de fecha 4">
            <a:extLst>
              <a:ext uri="{FF2B5EF4-FFF2-40B4-BE49-F238E27FC236}">
                <a16:creationId xmlns:a16="http://schemas.microsoft.com/office/drawing/2014/main" id="{AF4BFE27-3A77-E244-9164-E4C34B259B62}"/>
              </a:ext>
            </a:extLst>
          </p:cNvPr>
          <p:cNvSpPr>
            <a:spLocks noGrp="1"/>
          </p:cNvSpPr>
          <p:nvPr>
            <p:ph type="dt" sz="half" idx="10"/>
          </p:nvPr>
        </p:nvSpPr>
        <p:spPr/>
        <p:txBody>
          <a:bodyPr/>
          <a:lstStyle/>
          <a:p>
            <a:fld id="{73853456-01FF-7341-BD5A-BAF9FF477B1A}" type="datetimeFigureOut">
              <a:rPr lang="es-ES_tradnl" smtClean="0"/>
              <a:t>24/11/21</a:t>
            </a:fld>
            <a:endParaRPr lang="es-ES_tradnl"/>
          </a:p>
        </p:txBody>
      </p:sp>
      <p:sp>
        <p:nvSpPr>
          <p:cNvPr id="6" name="Marcador de pie de página 5">
            <a:extLst>
              <a:ext uri="{FF2B5EF4-FFF2-40B4-BE49-F238E27FC236}">
                <a16:creationId xmlns:a16="http://schemas.microsoft.com/office/drawing/2014/main" id="{C9866D9D-9D58-3440-9CC8-DCCC19490424}"/>
              </a:ext>
            </a:extLst>
          </p:cNvPr>
          <p:cNvSpPr>
            <a:spLocks noGrp="1"/>
          </p:cNvSpPr>
          <p:nvPr>
            <p:ph type="ftr" sz="quarter" idx="11"/>
          </p:nvPr>
        </p:nvSpPr>
        <p:spPr/>
        <p:txBody>
          <a:bodyPr/>
          <a:lstStyle/>
          <a:p>
            <a:endParaRPr lang="es-ES_tradnl"/>
          </a:p>
        </p:txBody>
      </p:sp>
      <p:sp>
        <p:nvSpPr>
          <p:cNvPr id="7" name="Marcador de número de diapositiva 6">
            <a:extLst>
              <a:ext uri="{FF2B5EF4-FFF2-40B4-BE49-F238E27FC236}">
                <a16:creationId xmlns:a16="http://schemas.microsoft.com/office/drawing/2014/main" id="{EEC5A097-E458-D541-BD4E-7D7AE0281AC4}"/>
              </a:ext>
            </a:extLst>
          </p:cNvPr>
          <p:cNvSpPr>
            <a:spLocks noGrp="1"/>
          </p:cNvSpPr>
          <p:nvPr>
            <p:ph type="sldNum" sz="quarter" idx="12"/>
          </p:nvPr>
        </p:nvSpPr>
        <p:spPr/>
        <p:txBody>
          <a:bodyPr/>
          <a:lstStyle/>
          <a:p>
            <a:fld id="{2A67C3F5-BE73-9B43-8B09-03F803E410E8}" type="slidenum">
              <a:rPr lang="es-ES_tradnl" smtClean="0"/>
              <a:t>‹Nº›</a:t>
            </a:fld>
            <a:endParaRPr lang="es-ES_tradnl"/>
          </a:p>
        </p:txBody>
      </p:sp>
    </p:spTree>
    <p:extLst>
      <p:ext uri="{BB962C8B-B14F-4D97-AF65-F5344CB8AC3E}">
        <p14:creationId xmlns:p14="http://schemas.microsoft.com/office/powerpoint/2010/main" val="38880319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30B2170-5700-9743-9530-354CCAB573B1}"/>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ES_tradnl"/>
          </a:p>
        </p:txBody>
      </p:sp>
      <p:sp>
        <p:nvSpPr>
          <p:cNvPr id="3" name="Marcador de posición de imagen 2">
            <a:extLst>
              <a:ext uri="{FF2B5EF4-FFF2-40B4-BE49-F238E27FC236}">
                <a16:creationId xmlns:a16="http://schemas.microsoft.com/office/drawing/2014/main" id="{0073E638-F110-274E-8CF7-48951D03486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_tradnl"/>
          </a:p>
        </p:txBody>
      </p:sp>
      <p:sp>
        <p:nvSpPr>
          <p:cNvPr id="4" name="Marcador de texto 3">
            <a:extLst>
              <a:ext uri="{FF2B5EF4-FFF2-40B4-BE49-F238E27FC236}">
                <a16:creationId xmlns:a16="http://schemas.microsoft.com/office/drawing/2014/main" id="{04E15592-0CE1-3843-84D3-1A8BD36178B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es-ES"/>
              <a:t>Editar los estilos de texto del patrón
Segundo nivel
Tercer nivel
Cuarto nivel
Quinto nivel</a:t>
            </a:r>
            <a:endParaRPr lang="es-ES_tradnl"/>
          </a:p>
        </p:txBody>
      </p:sp>
      <p:sp>
        <p:nvSpPr>
          <p:cNvPr id="5" name="Marcador de fecha 4">
            <a:extLst>
              <a:ext uri="{FF2B5EF4-FFF2-40B4-BE49-F238E27FC236}">
                <a16:creationId xmlns:a16="http://schemas.microsoft.com/office/drawing/2014/main" id="{5F030AA0-03A2-9849-952B-F9051259F7D5}"/>
              </a:ext>
            </a:extLst>
          </p:cNvPr>
          <p:cNvSpPr>
            <a:spLocks noGrp="1"/>
          </p:cNvSpPr>
          <p:nvPr>
            <p:ph type="dt" sz="half" idx="10"/>
          </p:nvPr>
        </p:nvSpPr>
        <p:spPr/>
        <p:txBody>
          <a:bodyPr/>
          <a:lstStyle/>
          <a:p>
            <a:fld id="{73853456-01FF-7341-BD5A-BAF9FF477B1A}" type="datetimeFigureOut">
              <a:rPr lang="es-ES_tradnl" smtClean="0"/>
              <a:t>24/11/21</a:t>
            </a:fld>
            <a:endParaRPr lang="es-ES_tradnl"/>
          </a:p>
        </p:txBody>
      </p:sp>
      <p:sp>
        <p:nvSpPr>
          <p:cNvPr id="6" name="Marcador de pie de página 5">
            <a:extLst>
              <a:ext uri="{FF2B5EF4-FFF2-40B4-BE49-F238E27FC236}">
                <a16:creationId xmlns:a16="http://schemas.microsoft.com/office/drawing/2014/main" id="{128C4161-EA37-F440-9D89-773818165598}"/>
              </a:ext>
            </a:extLst>
          </p:cNvPr>
          <p:cNvSpPr>
            <a:spLocks noGrp="1"/>
          </p:cNvSpPr>
          <p:nvPr>
            <p:ph type="ftr" sz="quarter" idx="11"/>
          </p:nvPr>
        </p:nvSpPr>
        <p:spPr/>
        <p:txBody>
          <a:bodyPr/>
          <a:lstStyle/>
          <a:p>
            <a:endParaRPr lang="es-ES_tradnl"/>
          </a:p>
        </p:txBody>
      </p:sp>
      <p:sp>
        <p:nvSpPr>
          <p:cNvPr id="7" name="Marcador de número de diapositiva 6">
            <a:extLst>
              <a:ext uri="{FF2B5EF4-FFF2-40B4-BE49-F238E27FC236}">
                <a16:creationId xmlns:a16="http://schemas.microsoft.com/office/drawing/2014/main" id="{8202842B-B5A8-E24A-8090-E20514CDC52B}"/>
              </a:ext>
            </a:extLst>
          </p:cNvPr>
          <p:cNvSpPr>
            <a:spLocks noGrp="1"/>
          </p:cNvSpPr>
          <p:nvPr>
            <p:ph type="sldNum" sz="quarter" idx="12"/>
          </p:nvPr>
        </p:nvSpPr>
        <p:spPr/>
        <p:txBody>
          <a:bodyPr/>
          <a:lstStyle/>
          <a:p>
            <a:fld id="{2A67C3F5-BE73-9B43-8B09-03F803E410E8}" type="slidenum">
              <a:rPr lang="es-ES_tradnl" smtClean="0"/>
              <a:t>‹Nº›</a:t>
            </a:fld>
            <a:endParaRPr lang="es-ES_tradnl"/>
          </a:p>
        </p:txBody>
      </p:sp>
    </p:spTree>
    <p:extLst>
      <p:ext uri="{BB962C8B-B14F-4D97-AF65-F5344CB8AC3E}">
        <p14:creationId xmlns:p14="http://schemas.microsoft.com/office/powerpoint/2010/main" val="402921456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73A45A0A-2072-C249-9B43-A66693FB68B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s-ES_tradnl"/>
          </a:p>
        </p:txBody>
      </p:sp>
      <p:sp>
        <p:nvSpPr>
          <p:cNvPr id="3" name="Marcador de texto 2">
            <a:extLst>
              <a:ext uri="{FF2B5EF4-FFF2-40B4-BE49-F238E27FC236}">
                <a16:creationId xmlns:a16="http://schemas.microsoft.com/office/drawing/2014/main" id="{69615161-CE46-5649-9473-2CC984D6881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r>
              <a:rPr lang="es-ES"/>
              <a:t>Editar los estilos de texto del patrón
Segundo nivel
Tercer nivel
Cuarto nivel
Quinto nivel</a:t>
            </a:r>
            <a:endParaRPr lang="es-ES_tradnl"/>
          </a:p>
        </p:txBody>
      </p:sp>
      <p:sp>
        <p:nvSpPr>
          <p:cNvPr id="4" name="Marcador de fecha 3">
            <a:extLst>
              <a:ext uri="{FF2B5EF4-FFF2-40B4-BE49-F238E27FC236}">
                <a16:creationId xmlns:a16="http://schemas.microsoft.com/office/drawing/2014/main" id="{CB7F1DFE-F013-A24C-B0AF-A997C6655A7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3853456-01FF-7341-BD5A-BAF9FF477B1A}" type="datetimeFigureOut">
              <a:rPr lang="es-ES_tradnl" smtClean="0"/>
              <a:t>24/11/21</a:t>
            </a:fld>
            <a:endParaRPr lang="es-ES_tradnl"/>
          </a:p>
        </p:txBody>
      </p:sp>
      <p:sp>
        <p:nvSpPr>
          <p:cNvPr id="5" name="Marcador de pie de página 4">
            <a:extLst>
              <a:ext uri="{FF2B5EF4-FFF2-40B4-BE49-F238E27FC236}">
                <a16:creationId xmlns:a16="http://schemas.microsoft.com/office/drawing/2014/main" id="{67051D84-4F03-2A4B-93C8-D4BACEB50F7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_tradnl"/>
          </a:p>
        </p:txBody>
      </p:sp>
      <p:sp>
        <p:nvSpPr>
          <p:cNvPr id="6" name="Marcador de número de diapositiva 5">
            <a:extLst>
              <a:ext uri="{FF2B5EF4-FFF2-40B4-BE49-F238E27FC236}">
                <a16:creationId xmlns:a16="http://schemas.microsoft.com/office/drawing/2014/main" id="{4A7EE798-1E02-5846-91DB-3007298AC8B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A67C3F5-BE73-9B43-8B09-03F803E410E8}" type="slidenum">
              <a:rPr lang="es-ES_tradnl" smtClean="0"/>
              <a:t>‹Nº›</a:t>
            </a:fld>
            <a:endParaRPr lang="es-ES_tradnl"/>
          </a:p>
        </p:txBody>
      </p:sp>
    </p:spTree>
    <p:extLst>
      <p:ext uri="{BB962C8B-B14F-4D97-AF65-F5344CB8AC3E}">
        <p14:creationId xmlns:p14="http://schemas.microsoft.com/office/powerpoint/2010/main" val="108801704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C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tiff"/><Relationship Id="rId7"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tiff"/><Relationship Id="rId2" Type="http://schemas.openxmlformats.org/officeDocument/2006/relationships/image" Target="../media/image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idx="4294967295"/>
          </p:nvPr>
        </p:nvSpPr>
        <p:spPr>
          <a:xfrm>
            <a:off x="556424" y="4775004"/>
            <a:ext cx="8101640" cy="2390980"/>
          </a:xfrm>
        </p:spPr>
        <p:txBody>
          <a:bodyPr>
            <a:noAutofit/>
          </a:bodyPr>
          <a:lstStyle/>
          <a:p>
            <a:r>
              <a:rPr lang="es-CL" cap="all" spc="100" dirty="0">
                <a:solidFill>
                  <a:schemeClr val="tx1">
                    <a:lumMod val="95000"/>
                    <a:lumOff val="5000"/>
                  </a:schemeClr>
                </a:solidFill>
                <a:latin typeface="Tw Cen MT Condensed" panose="020B0606020104020203" pitchFamily="34" charset="77"/>
              </a:rPr>
              <a:t>AMC: el telar</a:t>
            </a:r>
          </a:p>
        </p:txBody>
      </p:sp>
      <p:pic>
        <p:nvPicPr>
          <p:cNvPr id="4" name="Imagen 3"/>
          <p:cNvPicPr>
            <a:picLocks noChangeAspect="1"/>
          </p:cNvPicPr>
          <p:nvPr/>
        </p:nvPicPr>
        <p:blipFill rotWithShape="1">
          <a:blip r:embed="rId3"/>
          <a:srcRect l="10374" t="8935" r="10934" b="11311"/>
          <a:stretch/>
        </p:blipFill>
        <p:spPr>
          <a:xfrm>
            <a:off x="0" y="0"/>
            <a:ext cx="12192000" cy="4899578"/>
          </a:xfrm>
          <a:prstGeom prst="rect">
            <a:avLst/>
          </a:prstGeom>
        </p:spPr>
      </p:pic>
      <p:cxnSp>
        <p:nvCxnSpPr>
          <p:cNvPr id="7" name="Conector recto 6"/>
          <p:cNvCxnSpPr/>
          <p:nvPr/>
        </p:nvCxnSpPr>
        <p:spPr>
          <a:xfrm>
            <a:off x="7944934" y="5257893"/>
            <a:ext cx="0" cy="1463675"/>
          </a:xfrm>
          <a:prstGeom prst="line">
            <a:avLst/>
          </a:prstGeom>
          <a:ln/>
        </p:spPr>
        <p:style>
          <a:lnRef idx="1">
            <a:schemeClr val="accent2"/>
          </a:lnRef>
          <a:fillRef idx="0">
            <a:schemeClr val="accent2"/>
          </a:fillRef>
          <a:effectRef idx="0">
            <a:schemeClr val="accent2"/>
          </a:effectRef>
          <a:fontRef idx="minor">
            <a:schemeClr val="tx1"/>
          </a:fontRef>
        </p:style>
      </p:cxnSp>
      <p:sp>
        <p:nvSpPr>
          <p:cNvPr id="8" name="Subtítulo 2"/>
          <p:cNvSpPr txBox="1">
            <a:spLocks/>
          </p:cNvSpPr>
          <p:nvPr/>
        </p:nvSpPr>
        <p:spPr>
          <a:xfrm>
            <a:off x="8254652" y="5431847"/>
            <a:ext cx="3772314" cy="1166611"/>
          </a:xfrm>
          <a:prstGeom prst="rect">
            <a:avLst/>
          </a:prstGeom>
        </p:spPr>
        <p:txBody>
          <a:bodyPr vert="horz" lIns="45720" tIns="45720" rIns="4572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a:lstStyle>
          <a:p>
            <a:pPr marL="0" indent="0">
              <a:spcBef>
                <a:spcPts val="0"/>
              </a:spcBef>
              <a:buNone/>
            </a:pPr>
            <a:r>
              <a:rPr lang="es-ES" sz="3200" dirty="0"/>
              <a:t>Dra. Anahí </a:t>
            </a:r>
            <a:r>
              <a:rPr lang="es-ES" sz="3200" dirty="0" err="1"/>
              <a:t>Huencho</a:t>
            </a:r>
            <a:endParaRPr lang="es-ES" sz="3200" dirty="0"/>
          </a:p>
          <a:p>
            <a:pPr marL="0" indent="0">
              <a:spcBef>
                <a:spcPts val="0"/>
              </a:spcBef>
              <a:buNone/>
            </a:pPr>
            <a:r>
              <a:rPr lang="es-ES" sz="3200" dirty="0">
                <a:latin typeface="Calibri" panose="020F0502020204030204" pitchFamily="34" charset="0"/>
              </a:rPr>
              <a:t>Dr. Eugenio </a:t>
            </a:r>
            <a:r>
              <a:rPr lang="es-ES" sz="3200" dirty="0" err="1">
                <a:latin typeface="Calibri" panose="020F0502020204030204" pitchFamily="34" charset="0"/>
              </a:rPr>
              <a:t>Chandía</a:t>
            </a:r>
            <a:endParaRPr lang="es-CL" sz="4000" dirty="0">
              <a:latin typeface="Calibri" panose="020F0502020204030204" pitchFamily="34" charset="0"/>
            </a:endParaRPr>
          </a:p>
        </p:txBody>
      </p:sp>
    </p:spTree>
    <p:extLst>
      <p:ext uri="{BB962C8B-B14F-4D97-AF65-F5344CB8AC3E}">
        <p14:creationId xmlns:p14="http://schemas.microsoft.com/office/powerpoint/2010/main" val="109003344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73BAB45D-59BD-2944-9B93-DC120033C0D6}"/>
              </a:ext>
            </a:extLst>
          </p:cNvPr>
          <p:cNvSpPr txBox="1"/>
          <p:nvPr/>
        </p:nvSpPr>
        <p:spPr>
          <a:xfrm>
            <a:off x="1493348" y="513584"/>
            <a:ext cx="6610194" cy="1446550"/>
          </a:xfrm>
          <a:prstGeom prst="rect">
            <a:avLst/>
          </a:prstGeom>
          <a:noFill/>
        </p:spPr>
        <p:txBody>
          <a:bodyPr wrap="square" rtlCol="0">
            <a:spAutoFit/>
          </a:bodyPr>
          <a:lstStyle/>
          <a:p>
            <a:r>
              <a:rPr lang="es-ES_tradnl" sz="4400" b="1" dirty="0">
                <a:latin typeface="+mj-lt"/>
                <a:ea typeface="+mj-ea"/>
                <a:cs typeface="+mj-cs"/>
              </a:rPr>
              <a:t>Artefacto Matemático Cultural - AMC</a:t>
            </a:r>
          </a:p>
        </p:txBody>
      </p:sp>
      <p:pic>
        <p:nvPicPr>
          <p:cNvPr id="11" name="Imagen 10">
            <a:extLst>
              <a:ext uri="{FF2B5EF4-FFF2-40B4-BE49-F238E27FC236}">
                <a16:creationId xmlns:a16="http://schemas.microsoft.com/office/drawing/2014/main" id="{E01FAA95-04D8-E744-A431-BA0FCC4A4683}"/>
              </a:ext>
            </a:extLst>
          </p:cNvPr>
          <p:cNvPicPr>
            <a:picLocks noChangeAspect="1"/>
          </p:cNvPicPr>
          <p:nvPr/>
        </p:nvPicPr>
        <p:blipFill rotWithShape="1">
          <a:blip r:embed="rId3"/>
          <a:srcRect b="22061"/>
          <a:stretch/>
        </p:blipFill>
        <p:spPr>
          <a:xfrm>
            <a:off x="2041455" y="2056435"/>
            <a:ext cx="8471858" cy="3684190"/>
          </a:xfrm>
          <a:prstGeom prst="rect">
            <a:avLst/>
          </a:prstGeom>
        </p:spPr>
      </p:pic>
      <p:sp>
        <p:nvSpPr>
          <p:cNvPr id="12" name="CuadroTexto 11">
            <a:extLst>
              <a:ext uri="{FF2B5EF4-FFF2-40B4-BE49-F238E27FC236}">
                <a16:creationId xmlns:a16="http://schemas.microsoft.com/office/drawing/2014/main" id="{BEDC0D0F-336E-EE4A-BB14-00AEFCCE8CF5}"/>
              </a:ext>
            </a:extLst>
          </p:cNvPr>
          <p:cNvSpPr txBox="1"/>
          <p:nvPr/>
        </p:nvSpPr>
        <p:spPr>
          <a:xfrm>
            <a:off x="1129147" y="6396335"/>
            <a:ext cx="4448538" cy="461665"/>
          </a:xfrm>
          <a:prstGeom prst="rect">
            <a:avLst/>
          </a:prstGeom>
          <a:noFill/>
        </p:spPr>
        <p:txBody>
          <a:bodyPr wrap="square" rtlCol="0">
            <a:spAutoFit/>
          </a:bodyPr>
          <a:lstStyle/>
          <a:p>
            <a:r>
              <a:rPr lang="es-ES_tradnl" sz="2400" dirty="0"/>
              <a:t>(</a:t>
            </a:r>
            <a:r>
              <a:rPr lang="es-ES_tradnl" sz="2400" dirty="0" err="1"/>
              <a:t>Huencho</a:t>
            </a:r>
            <a:r>
              <a:rPr lang="es-ES_tradnl" sz="2400" dirty="0"/>
              <a:t> y </a:t>
            </a:r>
            <a:r>
              <a:rPr lang="es-ES_tradnl" sz="2400" dirty="0" err="1"/>
              <a:t>Chandía</a:t>
            </a:r>
            <a:r>
              <a:rPr lang="es-ES_tradnl" sz="2400" dirty="0"/>
              <a:t>, 2018)</a:t>
            </a:r>
          </a:p>
        </p:txBody>
      </p:sp>
      <p:pic>
        <p:nvPicPr>
          <p:cNvPr id="15" name="Imagen 14">
            <a:extLst>
              <a:ext uri="{FF2B5EF4-FFF2-40B4-BE49-F238E27FC236}">
                <a16:creationId xmlns:a16="http://schemas.microsoft.com/office/drawing/2014/main" id="{830FD643-7E83-BB40-8C1C-EAB7AF5C1647}"/>
              </a:ext>
            </a:extLst>
          </p:cNvPr>
          <p:cNvPicPr>
            <a:picLocks noChangeAspect="1"/>
          </p:cNvPicPr>
          <p:nvPr/>
        </p:nvPicPr>
        <p:blipFill rotWithShape="1">
          <a:blip r:embed="rId4"/>
          <a:srcRect l="10374" t="40692" r="10934" b="11312"/>
          <a:stretch/>
        </p:blipFill>
        <p:spPr>
          <a:xfrm rot="5400000" flipV="1">
            <a:off x="-2864427" y="2864428"/>
            <a:ext cx="6858001" cy="1129146"/>
          </a:xfrm>
          <a:prstGeom prst="rect">
            <a:avLst/>
          </a:prstGeom>
        </p:spPr>
      </p:pic>
      <p:pic>
        <p:nvPicPr>
          <p:cNvPr id="7" name="Imagen 6">
            <a:extLst>
              <a:ext uri="{FF2B5EF4-FFF2-40B4-BE49-F238E27FC236}">
                <a16:creationId xmlns:a16="http://schemas.microsoft.com/office/drawing/2014/main" id="{095A5FBE-943D-934D-BCEA-E2C21D4705B0}"/>
              </a:ext>
            </a:extLst>
          </p:cNvPr>
          <p:cNvPicPr>
            <a:picLocks noChangeAspect="1"/>
          </p:cNvPicPr>
          <p:nvPr/>
        </p:nvPicPr>
        <p:blipFill rotWithShape="1">
          <a:blip r:embed="rId5"/>
          <a:srcRect l="30120" t="19100" r="-84"/>
          <a:stretch/>
        </p:blipFill>
        <p:spPr>
          <a:xfrm>
            <a:off x="1091814" y="2189643"/>
            <a:ext cx="4269480" cy="3162286"/>
          </a:xfrm>
          <a:prstGeom prst="rect">
            <a:avLst/>
          </a:prstGeom>
        </p:spPr>
      </p:pic>
      <p:pic>
        <p:nvPicPr>
          <p:cNvPr id="10" name="image15.png">
            <a:extLst>
              <a:ext uri="{FF2B5EF4-FFF2-40B4-BE49-F238E27FC236}">
                <a16:creationId xmlns:a16="http://schemas.microsoft.com/office/drawing/2014/main" id="{F5039B5F-78B3-EA45-B9A0-A54BDBDA9CE0}"/>
              </a:ext>
            </a:extLst>
          </p:cNvPr>
          <p:cNvPicPr/>
          <p:nvPr/>
        </p:nvPicPr>
        <p:blipFill>
          <a:blip r:embed="rId6"/>
          <a:srcRect l="48480" t="41540" r="12874" b="9595"/>
          <a:stretch>
            <a:fillRect/>
          </a:stretch>
        </p:blipFill>
        <p:spPr>
          <a:xfrm rot="5400000">
            <a:off x="5376191" y="2174746"/>
            <a:ext cx="3162286" cy="3192080"/>
          </a:xfrm>
          <a:prstGeom prst="rect">
            <a:avLst/>
          </a:prstGeom>
          <a:ln/>
        </p:spPr>
      </p:pic>
      <p:pic>
        <p:nvPicPr>
          <p:cNvPr id="4" name="Imagen 3">
            <a:extLst>
              <a:ext uri="{FF2B5EF4-FFF2-40B4-BE49-F238E27FC236}">
                <a16:creationId xmlns:a16="http://schemas.microsoft.com/office/drawing/2014/main" id="{67E2AED8-48A5-4546-8758-965C42F75645}"/>
              </a:ext>
            </a:extLst>
          </p:cNvPr>
          <p:cNvPicPr>
            <a:picLocks noChangeAspect="1"/>
          </p:cNvPicPr>
          <p:nvPr/>
        </p:nvPicPr>
        <p:blipFill>
          <a:blip r:embed="rId7"/>
          <a:stretch>
            <a:fillRect/>
          </a:stretch>
        </p:blipFill>
        <p:spPr>
          <a:xfrm>
            <a:off x="8410411" y="0"/>
            <a:ext cx="3926684" cy="6858000"/>
          </a:xfrm>
          <a:prstGeom prst="rect">
            <a:avLst/>
          </a:prstGeom>
        </p:spPr>
      </p:pic>
      <p:sp>
        <p:nvSpPr>
          <p:cNvPr id="13" name="CuadroTexto 12">
            <a:extLst>
              <a:ext uri="{FF2B5EF4-FFF2-40B4-BE49-F238E27FC236}">
                <a16:creationId xmlns:a16="http://schemas.microsoft.com/office/drawing/2014/main" id="{A361051B-9E56-124A-BC33-D01AEF86042E}"/>
              </a:ext>
            </a:extLst>
          </p:cNvPr>
          <p:cNvSpPr txBox="1"/>
          <p:nvPr/>
        </p:nvSpPr>
        <p:spPr>
          <a:xfrm>
            <a:off x="2553830" y="5315445"/>
            <a:ext cx="4630718" cy="461665"/>
          </a:xfrm>
          <a:prstGeom prst="rect">
            <a:avLst/>
          </a:prstGeom>
          <a:solidFill>
            <a:schemeClr val="bg1">
              <a:lumMod val="95000"/>
            </a:schemeClr>
          </a:solidFill>
        </p:spPr>
        <p:txBody>
          <a:bodyPr wrap="square" rtlCol="0">
            <a:spAutoFit/>
          </a:bodyPr>
          <a:lstStyle/>
          <a:p>
            <a:r>
              <a:rPr lang="es-ES_tradnl" sz="2400" dirty="0"/>
              <a:t>Estudiante UCT Camila </a:t>
            </a:r>
            <a:r>
              <a:rPr lang="es-ES_tradnl" sz="2400" dirty="0" err="1"/>
              <a:t>Coilla</a:t>
            </a:r>
            <a:r>
              <a:rPr lang="es-ES_tradnl" sz="2400" dirty="0"/>
              <a:t> - 2021</a:t>
            </a:r>
          </a:p>
        </p:txBody>
      </p:sp>
      <p:sp>
        <p:nvSpPr>
          <p:cNvPr id="14" name="CuadroTexto 13">
            <a:extLst>
              <a:ext uri="{FF2B5EF4-FFF2-40B4-BE49-F238E27FC236}">
                <a16:creationId xmlns:a16="http://schemas.microsoft.com/office/drawing/2014/main" id="{B84438C4-7F8B-604F-A92C-C5AD405F37E7}"/>
              </a:ext>
            </a:extLst>
          </p:cNvPr>
          <p:cNvSpPr txBox="1"/>
          <p:nvPr/>
        </p:nvSpPr>
        <p:spPr>
          <a:xfrm>
            <a:off x="8929474" y="6396334"/>
            <a:ext cx="3017167" cy="461665"/>
          </a:xfrm>
          <a:prstGeom prst="rect">
            <a:avLst/>
          </a:prstGeom>
          <a:solidFill>
            <a:schemeClr val="bg1">
              <a:lumMod val="95000"/>
            </a:schemeClr>
          </a:solidFill>
        </p:spPr>
        <p:txBody>
          <a:bodyPr wrap="square" rtlCol="0">
            <a:spAutoFit/>
          </a:bodyPr>
          <a:lstStyle/>
          <a:p>
            <a:r>
              <a:rPr lang="es-ES_tradnl" sz="2400" dirty="0"/>
              <a:t>(Taranto y </a:t>
            </a:r>
            <a:r>
              <a:rPr lang="es-ES_tradnl" sz="2400" dirty="0" err="1"/>
              <a:t>Marí</a:t>
            </a:r>
            <a:r>
              <a:rPr lang="es-ES_tradnl" sz="2400" dirty="0"/>
              <a:t>,  2007)</a:t>
            </a:r>
          </a:p>
        </p:txBody>
      </p:sp>
    </p:spTree>
    <p:extLst>
      <p:ext uri="{BB962C8B-B14F-4D97-AF65-F5344CB8AC3E}">
        <p14:creationId xmlns:p14="http://schemas.microsoft.com/office/powerpoint/2010/main" val="19777043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0"/>
                                  </p:stCondLst>
                                  <p:childTnLst>
                                    <p:set>
                                      <p:cBhvr>
                                        <p:cTn id="9" dur="1" fill="hold">
                                          <p:stCondLst>
                                            <p:cond delay="0"/>
                                          </p:stCondLst>
                                        </p:cTn>
                                        <p:tgtEl>
                                          <p:spTgt spid="10"/>
                                        </p:tgtEl>
                                        <p:attrNameLst>
                                          <p:attrName>style.visibility</p:attrName>
                                        </p:attrNameLst>
                                      </p:cBhvr>
                                      <p:to>
                                        <p:strVal val="visible"/>
                                      </p:to>
                                    </p:set>
                                  </p:childTnLst>
                                </p:cTn>
                              </p:par>
                            </p:childTnLst>
                          </p:cTn>
                        </p:par>
                        <p:par>
                          <p:cTn id="10" fill="hold">
                            <p:stCondLst>
                              <p:cond delay="0"/>
                            </p:stCondLst>
                            <p:childTnLst>
                              <p:par>
                                <p:cTn id="11" presetID="1" presetClass="entr" presetSubtype="0" fill="hold" grpId="0" nodeType="after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childTnLst>
                                </p:cTn>
                              </p:par>
                            </p:childTnLst>
                          </p:cTn>
                        </p:par>
                        <p:par>
                          <p:cTn id="17" fill="hold">
                            <p:stCondLst>
                              <p:cond delay="0"/>
                            </p:stCondLst>
                            <p:childTnLst>
                              <p:par>
                                <p:cTn id="18" presetID="1" presetClass="entr" presetSubtype="0" fill="hold" grpId="0" nodeType="afterEffect">
                                  <p:stCondLst>
                                    <p:cond delay="0"/>
                                  </p:stCondLst>
                                  <p:childTnLst>
                                    <p:set>
                                      <p:cBhvr>
                                        <p:cTn id="19" dur="1" fill="hold">
                                          <p:stCondLst>
                                            <p:cond delay="0"/>
                                          </p:stCondLst>
                                        </p:cTn>
                                        <p:tgtEl>
                                          <p:spTgt spid="14"/>
                                        </p:tgtEl>
                                        <p:attrNameLst>
                                          <p:attrName>style.visibility</p:attrName>
                                        </p:attrNameLst>
                                      </p:cBhvr>
                                      <p:to>
                                        <p:strVal val="visible"/>
                                      </p:to>
                                    </p:set>
                                  </p:childTnLst>
                                </p:cTn>
                              </p:par>
                              <p:par>
                                <p:cTn id="20" presetID="3" presetClass="exit" presetSubtype="10" fill="hold" grpId="0" nodeType="withEffect">
                                  <p:stCondLst>
                                    <p:cond delay="0"/>
                                  </p:stCondLst>
                                  <p:childTnLst>
                                    <p:animEffect transition="out" filter="blinds(horizontal)">
                                      <p:cBhvr>
                                        <p:cTn id="21" dur="500"/>
                                        <p:tgtEl>
                                          <p:spTgt spid="12"/>
                                        </p:tgtEl>
                                      </p:cBhvr>
                                    </p:animEffect>
                                    <p:set>
                                      <p:cBhvr>
                                        <p:cTn id="22" dur="1" fill="hold">
                                          <p:stCondLst>
                                            <p:cond delay="499"/>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animBg="1"/>
      <p:bldP spid="1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n 9"/>
          <p:cNvPicPr>
            <a:picLocks noChangeAspect="1"/>
          </p:cNvPicPr>
          <p:nvPr/>
        </p:nvPicPr>
        <p:blipFill rotWithShape="1">
          <a:blip r:embed="rId2"/>
          <a:srcRect l="10374" t="40692" r="10934" b="11312"/>
          <a:stretch/>
        </p:blipFill>
        <p:spPr>
          <a:xfrm rot="5400000" flipV="1">
            <a:off x="-2864427" y="2864428"/>
            <a:ext cx="6858001" cy="1129146"/>
          </a:xfrm>
          <a:prstGeom prst="rect">
            <a:avLst/>
          </a:prstGeom>
        </p:spPr>
      </p:pic>
      <p:sp>
        <p:nvSpPr>
          <p:cNvPr id="8" name="Título 1">
            <a:extLst>
              <a:ext uri="{FF2B5EF4-FFF2-40B4-BE49-F238E27FC236}">
                <a16:creationId xmlns:a16="http://schemas.microsoft.com/office/drawing/2014/main" id="{BBF0436B-8C51-124E-9B9D-E5A75A3BA0AF}"/>
              </a:ext>
            </a:extLst>
          </p:cNvPr>
          <p:cNvSpPr txBox="1">
            <a:spLocks/>
          </p:cNvSpPr>
          <p:nvPr/>
        </p:nvSpPr>
        <p:spPr>
          <a:xfrm>
            <a:off x="1424762" y="406401"/>
            <a:ext cx="8316433" cy="139938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S" sz="4800" b="1" i="1" dirty="0"/>
              <a:t>El tejido</a:t>
            </a:r>
            <a:endParaRPr lang="es-CL" sz="4800" b="1" i="1" dirty="0"/>
          </a:p>
        </p:txBody>
      </p:sp>
      <p:sp>
        <p:nvSpPr>
          <p:cNvPr id="6" name="Rectángulo 5">
            <a:extLst>
              <a:ext uri="{FF2B5EF4-FFF2-40B4-BE49-F238E27FC236}">
                <a16:creationId xmlns:a16="http://schemas.microsoft.com/office/drawing/2014/main" id="{C4FC7F92-E744-A643-840C-AAB1434A6446}"/>
              </a:ext>
            </a:extLst>
          </p:cNvPr>
          <p:cNvSpPr/>
          <p:nvPr/>
        </p:nvSpPr>
        <p:spPr>
          <a:xfrm>
            <a:off x="1591057" y="1933799"/>
            <a:ext cx="6199631" cy="4192681"/>
          </a:xfrm>
          <a:prstGeom prst="rect">
            <a:avLst/>
          </a:prstGeom>
          <a:blipFill>
            <a:blip r:embed="rId3">
              <a:extLst>
                <a:ext uri="{28A0092B-C50C-407E-A947-70E740481C1C}">
                  <a14:useLocalDpi xmlns:a14="http://schemas.microsoft.com/office/drawing/2010/main" val="0"/>
                </a:ext>
              </a:extLst>
            </a:blip>
            <a:srcRect/>
            <a:stretch>
              <a:fillRect l="-25000" r="-25000"/>
            </a:stretch>
          </a:blipFill>
        </p:spPr>
        <p:style>
          <a:lnRef idx="0">
            <a:schemeClr val="accent1">
              <a:hueOff val="0"/>
              <a:satOff val="0"/>
              <a:lumOff val="0"/>
              <a:alphaOff val="0"/>
            </a:schemeClr>
          </a:lnRef>
          <a:fillRef idx="1">
            <a:scrgbClr r="0" g="0" b="0"/>
          </a:fillRef>
          <a:effectRef idx="0">
            <a:schemeClr val="accent1">
              <a:tint val="40000"/>
              <a:hueOff val="0"/>
              <a:satOff val="0"/>
              <a:lumOff val="0"/>
              <a:alphaOff val="0"/>
            </a:schemeClr>
          </a:effectRef>
          <a:fontRef idx="minor">
            <a:schemeClr val="dk1">
              <a:hueOff val="0"/>
              <a:satOff val="0"/>
              <a:lumOff val="0"/>
              <a:alphaOff val="0"/>
            </a:schemeClr>
          </a:fontRef>
        </p:style>
      </p:sp>
      <p:sp>
        <p:nvSpPr>
          <p:cNvPr id="2" name="CuadroTexto 1">
            <a:extLst>
              <a:ext uri="{FF2B5EF4-FFF2-40B4-BE49-F238E27FC236}">
                <a16:creationId xmlns:a16="http://schemas.microsoft.com/office/drawing/2014/main" id="{E583734A-D30E-054A-B468-346ED25B4485}"/>
              </a:ext>
            </a:extLst>
          </p:cNvPr>
          <p:cNvSpPr txBox="1"/>
          <p:nvPr/>
        </p:nvSpPr>
        <p:spPr>
          <a:xfrm>
            <a:off x="8252598" y="2999087"/>
            <a:ext cx="3380445" cy="2062103"/>
          </a:xfrm>
          <a:prstGeom prst="rect">
            <a:avLst/>
          </a:prstGeom>
          <a:noFill/>
        </p:spPr>
        <p:txBody>
          <a:bodyPr wrap="square" rtlCol="0">
            <a:spAutoFit/>
          </a:bodyPr>
          <a:lstStyle/>
          <a:p>
            <a:pPr marL="285750" indent="-285750">
              <a:buFont typeface="Arial" panose="020B0604020202020204" pitchFamily="34" charset="0"/>
              <a:buChar char="•"/>
            </a:pPr>
            <a:r>
              <a:rPr lang="es-ES_tradnl" sz="3200" dirty="0"/>
              <a:t>Usos</a:t>
            </a:r>
          </a:p>
          <a:p>
            <a:pPr marL="285750" indent="-285750">
              <a:buFont typeface="Arial" panose="020B0604020202020204" pitchFamily="34" charset="0"/>
              <a:buChar char="•"/>
            </a:pPr>
            <a:r>
              <a:rPr lang="es-ES_tradnl" sz="3200" dirty="0"/>
              <a:t>Color</a:t>
            </a:r>
          </a:p>
          <a:p>
            <a:pPr marL="285750" indent="-285750">
              <a:buFont typeface="Arial" panose="020B0604020202020204" pitchFamily="34" charset="0"/>
              <a:buChar char="•"/>
            </a:pPr>
            <a:r>
              <a:rPr lang="es-ES_tradnl" sz="3200" dirty="0"/>
              <a:t>Símbolos</a:t>
            </a:r>
          </a:p>
          <a:p>
            <a:pPr marL="285750" indent="-285750">
              <a:buFont typeface="Arial" panose="020B0604020202020204" pitchFamily="34" charset="0"/>
              <a:buChar char="•"/>
            </a:pPr>
            <a:r>
              <a:rPr lang="es-ES_tradnl" sz="3200" dirty="0"/>
              <a:t>Desdoblamiento</a:t>
            </a:r>
          </a:p>
        </p:txBody>
      </p:sp>
    </p:spTree>
    <p:extLst>
      <p:ext uri="{BB962C8B-B14F-4D97-AF65-F5344CB8AC3E}">
        <p14:creationId xmlns:p14="http://schemas.microsoft.com/office/powerpoint/2010/main" val="243802834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n 9"/>
          <p:cNvPicPr>
            <a:picLocks noChangeAspect="1"/>
          </p:cNvPicPr>
          <p:nvPr/>
        </p:nvPicPr>
        <p:blipFill rotWithShape="1">
          <a:blip r:embed="rId2"/>
          <a:srcRect l="10374" t="40692" r="10934" b="11312"/>
          <a:stretch/>
        </p:blipFill>
        <p:spPr>
          <a:xfrm rot="5400000" flipV="1">
            <a:off x="-2864427" y="2864428"/>
            <a:ext cx="6858001" cy="1129146"/>
          </a:xfrm>
          <a:prstGeom prst="rect">
            <a:avLst/>
          </a:prstGeom>
        </p:spPr>
      </p:pic>
      <p:sp>
        <p:nvSpPr>
          <p:cNvPr id="8" name="Título 1">
            <a:extLst>
              <a:ext uri="{FF2B5EF4-FFF2-40B4-BE49-F238E27FC236}">
                <a16:creationId xmlns:a16="http://schemas.microsoft.com/office/drawing/2014/main" id="{BBF0436B-8C51-124E-9B9D-E5A75A3BA0AF}"/>
              </a:ext>
            </a:extLst>
          </p:cNvPr>
          <p:cNvSpPr txBox="1">
            <a:spLocks/>
          </p:cNvSpPr>
          <p:nvPr/>
        </p:nvSpPr>
        <p:spPr>
          <a:xfrm>
            <a:off x="1424762" y="406401"/>
            <a:ext cx="8316433" cy="139938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S" sz="4800" b="1" i="1" dirty="0"/>
              <a:t>El símbolo (greca o friso)</a:t>
            </a:r>
            <a:endParaRPr lang="es-CL" sz="4800" b="1" i="1" dirty="0"/>
          </a:p>
        </p:txBody>
      </p:sp>
      <p:sp>
        <p:nvSpPr>
          <p:cNvPr id="9" name="CuadroTexto 8">
            <a:extLst>
              <a:ext uri="{FF2B5EF4-FFF2-40B4-BE49-F238E27FC236}">
                <a16:creationId xmlns:a16="http://schemas.microsoft.com/office/drawing/2014/main" id="{A8F690A4-9D7B-6743-896F-5B8B8D15655C}"/>
              </a:ext>
            </a:extLst>
          </p:cNvPr>
          <p:cNvSpPr txBox="1"/>
          <p:nvPr/>
        </p:nvSpPr>
        <p:spPr>
          <a:xfrm>
            <a:off x="4402029" y="2401383"/>
            <a:ext cx="6973107" cy="3693319"/>
          </a:xfrm>
          <a:prstGeom prst="rect">
            <a:avLst/>
          </a:prstGeom>
          <a:noFill/>
        </p:spPr>
        <p:txBody>
          <a:bodyPr wrap="square" rtlCol="0">
            <a:spAutoFit/>
          </a:bodyPr>
          <a:lstStyle/>
          <a:p>
            <a:pPr algn="just"/>
            <a:r>
              <a:rPr lang="es-CL" sz="2400" i="1" dirty="0"/>
              <a:t>”No se les puede escuchar en base a una única clave de significación. La diversidad de sus manifestaciones iconográficas y sus variadas formas de articulación producen un texto con heterogeneidad significante. Generando “códigos múltiples” con varios niveles semánticos (Hatcher, 1985: 161) cimentados en una gran densidad sígnica. </a:t>
            </a:r>
          </a:p>
          <a:p>
            <a:pPr algn="just"/>
            <a:endParaRPr lang="es-CL" sz="2400" i="1" dirty="0"/>
          </a:p>
          <a:p>
            <a:pPr algn="just"/>
            <a:r>
              <a:rPr lang="es-CL" sz="2400" i="1" dirty="0"/>
              <a:t>(Mege, 1987: 90)</a:t>
            </a:r>
            <a:endParaRPr lang="es-CL" sz="2400" dirty="0"/>
          </a:p>
          <a:p>
            <a:r>
              <a:rPr lang="es-CL" dirty="0"/>
              <a:t> </a:t>
            </a:r>
            <a:endParaRPr lang="es-CL" sz="2400" dirty="0"/>
          </a:p>
        </p:txBody>
      </p:sp>
      <p:pic>
        <p:nvPicPr>
          <p:cNvPr id="11" name="Imagen 10">
            <a:extLst>
              <a:ext uri="{FF2B5EF4-FFF2-40B4-BE49-F238E27FC236}">
                <a16:creationId xmlns:a16="http://schemas.microsoft.com/office/drawing/2014/main" id="{199B7DF2-1493-954E-ACC0-63F4AA647900}"/>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1745793" y="2053468"/>
            <a:ext cx="2039589" cy="4041234"/>
          </a:xfrm>
          <a:prstGeom prst="rect">
            <a:avLst/>
          </a:prstGeom>
        </p:spPr>
      </p:pic>
    </p:spTree>
    <p:extLst>
      <p:ext uri="{BB962C8B-B14F-4D97-AF65-F5344CB8AC3E}">
        <p14:creationId xmlns:p14="http://schemas.microsoft.com/office/powerpoint/2010/main" val="171463806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n 9"/>
          <p:cNvPicPr>
            <a:picLocks noChangeAspect="1"/>
          </p:cNvPicPr>
          <p:nvPr/>
        </p:nvPicPr>
        <p:blipFill rotWithShape="1">
          <a:blip r:embed="rId2"/>
          <a:srcRect l="10374" t="40692" r="10934" b="11312"/>
          <a:stretch/>
        </p:blipFill>
        <p:spPr>
          <a:xfrm rot="5400000" flipV="1">
            <a:off x="-2864427" y="2864428"/>
            <a:ext cx="6858001" cy="1129146"/>
          </a:xfrm>
          <a:prstGeom prst="rect">
            <a:avLst/>
          </a:prstGeom>
        </p:spPr>
      </p:pic>
      <p:sp>
        <p:nvSpPr>
          <p:cNvPr id="8" name="Título 1">
            <a:extLst>
              <a:ext uri="{FF2B5EF4-FFF2-40B4-BE49-F238E27FC236}">
                <a16:creationId xmlns:a16="http://schemas.microsoft.com/office/drawing/2014/main" id="{BBF0436B-8C51-124E-9B9D-E5A75A3BA0AF}"/>
              </a:ext>
            </a:extLst>
          </p:cNvPr>
          <p:cNvSpPr txBox="1">
            <a:spLocks/>
          </p:cNvSpPr>
          <p:nvPr/>
        </p:nvSpPr>
        <p:spPr>
          <a:xfrm>
            <a:off x="1424762" y="588589"/>
            <a:ext cx="9063944" cy="139938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S" sz="4800" b="1" i="1" dirty="0"/>
              <a:t>Mecánica de la creación semiótica</a:t>
            </a:r>
            <a:endParaRPr lang="es-CL" sz="4800" b="1" i="1" dirty="0"/>
          </a:p>
        </p:txBody>
      </p:sp>
      <p:pic>
        <p:nvPicPr>
          <p:cNvPr id="6" name="Imagen 5">
            <a:extLst>
              <a:ext uri="{FF2B5EF4-FFF2-40B4-BE49-F238E27FC236}">
                <a16:creationId xmlns:a16="http://schemas.microsoft.com/office/drawing/2014/main" id="{447C0A88-2AE9-C84D-BFC0-0967CAB39FB4}"/>
              </a:ext>
            </a:extLst>
          </p:cNvPr>
          <p:cNvPicPr/>
          <p:nvPr/>
        </p:nvPicPr>
        <p:blipFill rotWithShape="1">
          <a:blip r:embed="rId3"/>
          <a:srcRect b="67876"/>
          <a:stretch/>
        </p:blipFill>
        <p:spPr bwMode="auto">
          <a:xfrm>
            <a:off x="2124635" y="1987971"/>
            <a:ext cx="8068236" cy="2235481"/>
          </a:xfrm>
          <a:prstGeom prst="rect">
            <a:avLst/>
          </a:prstGeom>
          <a:ln>
            <a:noFill/>
          </a:ln>
          <a:extLst>
            <a:ext uri="{53640926-AAD7-44D8-BBD7-CCE9431645EC}">
              <a14:shadowObscured xmlns:a14="http://schemas.microsoft.com/office/drawing/2010/main"/>
            </a:ext>
          </a:extLst>
        </p:spPr>
      </p:pic>
      <p:sp>
        <p:nvSpPr>
          <p:cNvPr id="2" name="CuadroTexto 1">
            <a:extLst>
              <a:ext uri="{FF2B5EF4-FFF2-40B4-BE49-F238E27FC236}">
                <a16:creationId xmlns:a16="http://schemas.microsoft.com/office/drawing/2014/main" id="{684924E3-D5F0-EF44-83F1-1FE6BD8E0E31}"/>
              </a:ext>
            </a:extLst>
          </p:cNvPr>
          <p:cNvSpPr txBox="1"/>
          <p:nvPr/>
        </p:nvSpPr>
        <p:spPr>
          <a:xfrm>
            <a:off x="2124635" y="4866760"/>
            <a:ext cx="9031045" cy="1708160"/>
          </a:xfrm>
          <a:prstGeom prst="rect">
            <a:avLst/>
          </a:prstGeom>
          <a:noFill/>
        </p:spPr>
        <p:txBody>
          <a:bodyPr wrap="square" rtlCol="0">
            <a:spAutoFit/>
          </a:bodyPr>
          <a:lstStyle/>
          <a:p>
            <a:pPr>
              <a:spcAft>
                <a:spcPts val="600"/>
              </a:spcAft>
            </a:pPr>
            <a:r>
              <a:rPr lang="es-ES_tradnl" sz="2000" b="1" dirty="0"/>
              <a:t>Principio de simetría Axial</a:t>
            </a:r>
          </a:p>
          <a:p>
            <a:r>
              <a:rPr lang="es-ES_tradnl" sz="2000" dirty="0"/>
              <a:t>Asociado a un doble patrón de desdoblamiento “como principio fundamental de la arquitectura de la representación no se basa en un simple juego de simetrías, sino que estructura las formas por medio de una bisectriz a la manera de un tajo-corte (Split) del referente bidimensional como significante” (</a:t>
            </a:r>
            <a:r>
              <a:rPr lang="es-ES_tradnl" sz="2000" dirty="0" err="1"/>
              <a:t>Mege</a:t>
            </a:r>
            <a:r>
              <a:rPr lang="es-ES_tradnl" sz="2000" dirty="0"/>
              <a:t>, 1987: 90)</a:t>
            </a:r>
          </a:p>
        </p:txBody>
      </p:sp>
      <p:sp>
        <p:nvSpPr>
          <p:cNvPr id="3" name="Rectángulo 2">
            <a:extLst>
              <a:ext uri="{FF2B5EF4-FFF2-40B4-BE49-F238E27FC236}">
                <a16:creationId xmlns:a16="http://schemas.microsoft.com/office/drawing/2014/main" id="{9D18218B-B2BE-5648-8A0D-2F59E6FC09AF}"/>
              </a:ext>
            </a:extLst>
          </p:cNvPr>
          <p:cNvSpPr/>
          <p:nvPr/>
        </p:nvSpPr>
        <p:spPr>
          <a:xfrm>
            <a:off x="6357882" y="4267924"/>
            <a:ext cx="3808094" cy="369332"/>
          </a:xfrm>
          <a:prstGeom prst="rect">
            <a:avLst/>
          </a:prstGeom>
        </p:spPr>
        <p:txBody>
          <a:bodyPr wrap="none">
            <a:spAutoFit/>
          </a:bodyPr>
          <a:lstStyle/>
          <a:p>
            <a:r>
              <a:rPr lang="es-ES_tradnl" dirty="0"/>
              <a:t>https://</a:t>
            </a:r>
            <a:r>
              <a:rPr lang="es-ES_tradnl" dirty="0" err="1"/>
              <a:t>quimun.net</a:t>
            </a:r>
            <a:r>
              <a:rPr lang="es-ES_tradnl" dirty="0"/>
              <a:t>/</a:t>
            </a:r>
            <a:r>
              <a:rPr lang="es-ES_tradnl" dirty="0" err="1"/>
              <a:t>simbolos-graficos</a:t>
            </a:r>
            <a:r>
              <a:rPr lang="es-ES_tradnl" dirty="0"/>
              <a:t>/</a:t>
            </a:r>
          </a:p>
        </p:txBody>
      </p:sp>
    </p:spTree>
    <p:extLst>
      <p:ext uri="{BB962C8B-B14F-4D97-AF65-F5344CB8AC3E}">
        <p14:creationId xmlns:p14="http://schemas.microsoft.com/office/powerpoint/2010/main" val="1555147678"/>
      </p:ext>
    </p:extLst>
  </p:cSld>
  <p:clrMapOvr>
    <a:masterClrMapping/>
  </p:clrMapOvr>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6019</TotalTime>
  <Words>193</Words>
  <Application>Microsoft Macintosh PowerPoint</Application>
  <PresentationFormat>Panorámica</PresentationFormat>
  <Paragraphs>23</Paragraphs>
  <Slides>5</Slides>
  <Notes>2</Notes>
  <HiddenSlides>0</HiddenSlides>
  <MMClips>0</MMClips>
  <ScaleCrop>false</ScaleCrop>
  <HeadingPairs>
    <vt:vector size="6" baseType="variant">
      <vt:variant>
        <vt:lpstr>Fuentes usadas</vt:lpstr>
      </vt:variant>
      <vt:variant>
        <vt:i4>5</vt:i4>
      </vt:variant>
      <vt:variant>
        <vt:lpstr>Tema</vt:lpstr>
      </vt:variant>
      <vt:variant>
        <vt:i4>1</vt:i4>
      </vt:variant>
      <vt:variant>
        <vt:lpstr>Títulos de diapositiva</vt:lpstr>
      </vt:variant>
      <vt:variant>
        <vt:i4>5</vt:i4>
      </vt:variant>
    </vt:vector>
  </HeadingPairs>
  <TitlesOfParts>
    <vt:vector size="11" baseType="lpstr">
      <vt:lpstr>Arial</vt:lpstr>
      <vt:lpstr>Calibri</vt:lpstr>
      <vt:lpstr>Calibri Light</vt:lpstr>
      <vt:lpstr>Tw Cen MT</vt:lpstr>
      <vt:lpstr>Tw Cen MT Condensed</vt:lpstr>
      <vt:lpstr>Tema de Office</vt:lpstr>
      <vt:lpstr>AMC: el telar</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El tercer espacio: un encuentro necesario para el desarrollo del conocimiento matemático de los pueblos originarios. </dc:title>
  <dc:creator>Usuario de Microsoft Office</dc:creator>
  <cp:lastModifiedBy>Usuario de Microsoft Office</cp:lastModifiedBy>
  <cp:revision>138</cp:revision>
  <dcterms:created xsi:type="dcterms:W3CDTF">2021-07-19T22:05:15Z</dcterms:created>
  <dcterms:modified xsi:type="dcterms:W3CDTF">2021-11-24T19:22:51Z</dcterms:modified>
</cp:coreProperties>
</file>